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FFB66-C1C8-4C2D-8236-C5480ED340E7}" type="datetimeFigureOut">
              <a:rPr lang="en-NZ" smtClean="0"/>
              <a:t>23/02/2016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E669-AA31-40CB-BB50-E5876E178E2E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3824" y="3448"/>
            <a:ext cx="4850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54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836712"/>
            <a:ext cx="83529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2016 semester 1 class rep training session tim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56976"/>
            <a:ext cx="9144000" cy="674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34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Delegates</dc:creator>
  <cp:lastModifiedBy>Delegates</cp:lastModifiedBy>
  <cp:revision>2</cp:revision>
  <dcterms:created xsi:type="dcterms:W3CDTF">2016-02-22T21:19:39Z</dcterms:created>
  <dcterms:modified xsi:type="dcterms:W3CDTF">2016-02-22T21:34:42Z</dcterms:modified>
</cp:coreProperties>
</file>