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19" r:id="rId2"/>
    <p:sldId id="429" r:id="rId3"/>
    <p:sldId id="441" r:id="rId4"/>
    <p:sldId id="43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12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C4BAC-899D-4959-B44B-6710605453E7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4AED6-BECF-48A9-B26D-0A4E98218E8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831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717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475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451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712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959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40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049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307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986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258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917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A7C6-2669-4456-AA3E-7C3512AF32E5}" type="datetimeFigureOut">
              <a:rPr lang="en-NZ" smtClean="0"/>
              <a:t>29/03/2019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DCAFB-6B7F-4175-80B9-D9093E7C9D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21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www.google.co.nz/url?sa=i&amp;rct=j&amp;q=&amp;esrc=s&amp;frm=1&amp;source=images&amp;cd=&amp;cad=rja&amp;uact=8&amp;ved=0CAcQjRw&amp;url=https://www.cardiacatlas.org/web/guest/contacts&amp;ei=2jZ9VPDzM8rc8AX4wIDIBQ&amp;bvm=bv.80642063,d.dGc&amp;psig=AFQjCNGVGkC9Zu2rnd3pmdGz4yj-cmyX6g&amp;ust=1417578570288867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hyperlink" Target="mailto:mark.boyd@auckland.ac.n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aut.ac.nz/study/study-options/communication-studies/research/journalism,-media-and-democracy-research-centre/projects/new-zealand-media-ownership-repo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.net.au/4corners/50years/decades/1990s/" TargetMode="External"/><Relationship Id="rId2" Type="http://schemas.openxmlformats.org/officeDocument/2006/relationships/hyperlink" Target="http://www.dailymail.co.uk/news/article-262698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.youtube.com/watch?v=BDAwGqlIp7E" TargetMode="External"/><Relationship Id="rId4" Type="http://schemas.openxmlformats.org/officeDocument/2006/relationships/hyperlink" Target="http://www.youtube.com/watch?v=QB0S70UmsM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372" y="134116"/>
            <a:ext cx="8211984" cy="2448272"/>
          </a:xfrm>
        </p:spPr>
        <p:txBody>
          <a:bodyPr>
            <a:normAutofit/>
          </a:bodyPr>
          <a:lstStyle/>
          <a:p>
            <a:r>
              <a:rPr lang="en-NZ" sz="4000" b="1" dirty="0" smtClean="0"/>
              <a:t>The Power of Private</a:t>
            </a:r>
            <a:br>
              <a:rPr lang="en-NZ" sz="4000" b="1" dirty="0" smtClean="0"/>
            </a:br>
            <a:r>
              <a:rPr lang="en-NZ" sz="4000" b="1" dirty="0" smtClean="0"/>
              <a:t> Interests: Media Ownership</a:t>
            </a:r>
            <a:r>
              <a:rPr lang="en-NZ" sz="3200" b="1" dirty="0"/>
              <a:t/>
            </a:r>
            <a:br>
              <a:rPr lang="en-NZ" sz="3200" b="1" dirty="0"/>
            </a:br>
            <a:r>
              <a:rPr lang="en-NZ" sz="3200" b="1" dirty="0" smtClean="0"/>
              <a:t/>
            </a:r>
            <a:br>
              <a:rPr lang="en-NZ" sz="3200" b="1" dirty="0" smtClean="0"/>
            </a:br>
            <a:r>
              <a:rPr lang="en-NZ" sz="3200" b="1" dirty="0" smtClean="0">
                <a:hlinkClick r:id="rId2"/>
              </a:rPr>
              <a:t>mark.boyd@auckland.ac.nz</a:t>
            </a:r>
            <a:endParaRPr lang="en-NZ" sz="3200" b="1" dirty="0"/>
          </a:p>
        </p:txBody>
      </p:sp>
      <p:sp>
        <p:nvSpPr>
          <p:cNvPr id="4" name="AutoShape 9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5" name="AutoShape 11" descr="data:image/jpeg;base64,/9j/4AAQSkZJRgABAQAAAQABAAD/2wCEAAkGBxQSEhUUExQWFhUXFxcXFxgYGBQYFxQXGBUXHRcYFxcYHCggGBolHBcVITEhJSkrLi4uGB8zODMsNygtLisBCgoKDg0OGxAQGiwcHBwsLCwsLCwsLCwsLCwsLCwsLCwsLCwsLCwsLCwsLCwsNywsLCwsMiwsLCwrLCwsLDgrLP/AABEIALQA8AMBIgACEQEDEQH/xAAcAAACAgMBAQAAAAAAAAAAAAAEBQMGAAIHAQj/xABAEAABAwIEAwUFBwIEBwEBAAABAgMRACEEBRIxBkFREyJhcYEykaGxwQcUI0JS0fBighUzcuEkU2OSosLxQxb/xAAaAQADAQEBAQAAAAAAAAAAAAABAgMEAAUG/8QAJBEAAgICAgICAwEBAAAAAAAAAAECEQMhEjEiQTJRE2FxBEL/2gAMAwEAAhEDEQA/ALCkoG6jUgx7Kd/iaojLTzkyo1MnJlHck15qkmtGtxa7Lm5xMwkflqfAcUYd1OjXCtoPOqY1w/1prlmRpSoGBI8KZNiuP7LI34VKlJrTDoiiAiiAdIMpHlWOrEVox7IqTs7An0HU+NCUqQiVi/JcjS0tbgJ79zqvF+Qp9oSN/jQTuLCBqWoJHUkD0vQ/+LgxpBM7cpHUTuKi8utBcWMHH0Dl8KXrzBoqsoBXS1DY7MVJQVFSEDYKVsf9OxNc64kzErNnEK8Yj3EVKWSTeisIHVUKB8PKIraCOhrj2ScSOtmFSRt4EeIq04PjAJOlYJbNwZ7yQdx403J+znAupPhQ2LAJ3pdlnFOHdVoBI6aovROeJdKZaCTbmDbzHMGuVPoFV2APmhkZghsd7nVWzHFPAnVKIvA28xMEiljzzmrWVKIvvcW3q0MTTsWUi6YtxtRBSqZ3FQZvhu4lQ2qsYd4SCJBq55KvtsO6DEpG1WSa7JoRYdwgaR1o7G3UBzihsG130+dGYwd+14NAIInn4UwwbhacQqgn1WV1NSlZgA8ormcXrLlSgH+c6JoPKj+Enyousoz7NxWjjkRW1QYg7VyAHJYBE861UwaIb2FbRWz8UWhLOO5Siyh40wDdBZQe8r0prprNg+CNWX5EaUUWymokpolsVYkFt0U0mdomg21xy50ewtJ6jnyNvQWoNnBKHQlMqslNyT0oLNc07NOo7nba3QedRY3Ea3UonuJ7yvEjYfzpVZ4lxhUq6rTIF9uprHkm5aLQgiJ7M0dprc/EVGrSTZIA5eFPxitetRMJ7skWhJBUQL8kiP7q586ol4xsYG29v3VVuAJwb8fmSD/4gH613GkGtnPs2zZ7GvFxQhOyED2UJ/LHjReHwS12Un1Fv9qaYDBCrBhWALVa0UUBBgshJ608HDco8dqPRCaYM4oCluxuJy7N8sdw65KSU39PEV0PgLiDtkdmsyREHrRePCHUkGqQho4N8EeyT7jSPW0LKPJF/wA6yNLklKUnqk2VPVCrwdvA1QMyZWySPaTMG0ET+VQ5eddFwWahQTPkelQZxgkKEqBWg2O2pAPIE7jnB6WNaIZDI4UczZxCAIVaOvyimeEx6QQpBvHvFBcR8PrZ74haCLLTaB1M9Jveq5hniINabtCUdCwbqVKn4dK9khRUTvalOTYiTtema96Q5nuMR3ZHQUThjOoHeEmtGXBpUk8xWjLmg35iKDRyZecqP4SfKvcwx3ZabSVGKiyZ1JaSAQYERN/dU+Nw4XpP6TNZBw9LYI8agxOFUYi9FBsKg1stJAMHlWtYo0Tto3aFhW9atbDyrarroQ4nlmZtJUSpYFMjxHhx+afIVzd8d4+dbMVnxYlGKRecnJl/XxUyNgo0O5xqkey0T5mqjyrQVTihNlsHGbivZaT8/wCCrDlmMxCkhbykpCvZSICo8byRIqjZA4pTqUC+qwBEg39451c1YL8UzNrE2t4T7zUM2tFcaDQ5AUZsLe81WM9VqWCeX8H1pjmWKISq88/dtSfEuak6hz/h+NZOJdAyrKHOPief0q4ZevVh3kAfl+h/cVTEAqUI5fOrHkmKAKhyVpH0qtWjgbL1U2DlKWhCiOhIo1KKNFbCi/WofqAJqZDNdQSRLlC5thw4gpO/LwNGdnAqE+VdQrYtyfHkpg7jfzFv551a8tx5UnSRMdeY+tc8xT3YvkGwXfyINzTvA4xTarbfCl40Skh/jmUHUgp0oWBsTGoTE/pPjsZjpXOM3whaUQRdIJkD27mCDfwrpbb4cF/Ijz/nwrmPGDJaIQozdZSZkxMx4CSaviluiMkNOC3JeKTzHPyq0sMyhXUGqDwM4e2npV9wj0qUNpmrNbJshCriLdalzKJBHhQwEGTRjsT7ooij5XDjRAKdSTAuCelBYnDPsKQA+opUYM8vfVnb2HkPlS/N2gotz+qsSWy1liZEAV67sfKo0N2HKqFxFxk9hsQ4yEpUkbTvcVuXRBnQmjYVtVDy/wC0dogBxpSfEQRT7B8X4RzZ0A/1W+ddyQKPnl898+dbsmDUbp76vOpG966PSKvsITWFNYk1MyjUQBzogLPwHl5LwXFkoKiT57D0FPcY53jzMkR9aW8H5wnDocCgBJHeFyCJsT9PGoM2zlAktwJB2npa55CseaXkWgiHGPXt8I+PUUK2kapSuARBTEg0lczFQ9k+p+tSs49wgBW3gIv4EUqWhkMsXiUpMc+gge+swb8DxkUmxjgCt1X/AKv4aNYXFugBI86KQR0Fyonqb0zQ4Iqqf4ygGjm81QoSk03FjqSHil1qnFxSZOYSd6FxuNKCaHEfkqLMrM0oBK1ADzF6hw+bKdP4SQE/1czXOMfmgWZN/DkPOtm83KhB1hPRJ0/EX+IqywkZZVZZONUqKA5pAKVcvHet8hxXaIA6bUnTlLeIR+EVJVyOtZv0IUaj4WUpLmkKJBAkH8qpMgfzlXSguP8ABbdnQMsxCkrG/wDBzpLxkEYlZgELS3YAC4J+Bp0hvUJAmP57qT45taSSgKBjfTIgCdwbxUsap2dJWjzhPJC194bcs6hKVFPMJUO6fW/upv0KfD30u4ccDKluKJUpYAV4ATF+ZMkk+NN28Sjsykb6pHlWn2Z2yZbJLAVzCiDWOxKfIGvUPSypMgkqBFQPqJCTGwijQDoDRsPIfKhsd+XzrnCeN8U2Y7qgLCRyoz/+8WvSFNJBkXBrN+KSY3M6qk7VxL7QXCMwd6W+VdqaVKQeoBrjfH6Jxzvp8q0w6FXZXUOHpW2o9KlabqSKA4CjI3FqJAtNFtcMPHoKteWrhNMErqUJviikkk2VRjhJ08x7qMw/CRSdSlCBfb31a2zH/wBrTNjraWEwCRBv8Y510ptICp+imZk92kNMmwtqPLyi1/fUa8nPZ6ZCT4idt7D0ovAoDau8nUOXges9aM7RG86vEpSSn+7c+tQXQ70IP8CUIukDnYyfKa9OX6TKvIbR/uaPzDOm2xaCeqth6CZql5jxAt9RSgxy1Hc+Q/KKeMXLo6xg++nUVEgBOx3oBOblUhlMie8tVgfSlePYUQO7ZIgwSfUzRbOEU40kIsmJjrNXjjSX2K2zHsZNlqCj0SkR8TWiFxsoj3R9KxGXTAKDI8adMZfYSB4W2qjcUgLk+xMnMnWiDCVAmJgz5RROaO4lQT2wLaFEBMWFzaT1ovNsBHZJA7ynB7gRNdBzHLU4nDLbOykwD+kjY++puaVOikYtpnOV5NEjpyNo+G9EYDKCLCAOe5J9YtTXA45JARie46nulRslyOaVbT4GmcMoEqcQB4qT+9c5M7giTBYYJ0gCOsW99VfJV/iqWBAU4pY/0qJ0n3RVlZX95/DakMn23Lp1Dmhsb3Egr5cprTjDChpxt1sAJKdMDloIgeUH4VOT1sdpF04ewqHCAfyj/wAY/czRGd5YhDK1q3UjRYW1ndXhVd4bzsgWTY8+lM+Icw7ZtJmIV7M72uajD5Ep3RUWG4OnlRoTFaWKpHlUwF63EDdvaelNMtIIV/ppIlyKZZe7CVHkRFcApuN9o+Z+deNHvDzHzqPH4j8RQ8TWjT1x5j50wEfQuFPdT/pHyFck46b/AONc9K6xhVS2j/SPkK5TxsucY5HhU18WMuxIlFTs4eakwzUkWpw1hBS2VaAcG9TJCz1pPhXgKObxg6VHH8ENP5MYJX40Qh21Bt4hJ5VOMSI2FqZ9CIrua4sJWYFzYRsPGKq+a5iSdNyaaZ3iZcUra5tVbd/Vz3/apx7KegHM3Dpidz7gKCwYhYivc0clQHSvcAkqMjlvW2KqJLuRdspw4KZitfuRYJseyJJBAJ7I8woC+nx5VNki4TT1ois10zQlYtwLaViQtJHWU/vW2IxzDX5wtfJCO8r4betb4vJGXDqUhP8A2i/wrz7qyyk6EJT5RR5IPFirDpUt8OuCDslEzoHnzNX7K8QAi52qnhZR+Jpmxje00sw+Nf1SuEg7Rq+tBqxkizcRYRJVrTdKva8D4+dLsJlOHBns0z5Ct8A24VFRV3Y2+tD5kwUnUn3cjQX9CWBrEpTtUWevhbCT+lad+cyDVdw+LUTEGj8a9DJn/mIHzP0oNAb0GZMwgzHdPn8DTF3Aq3vz5yD69KWZXCj3vK1p8adhtSIhRjw/kUkXxdkZJNCxKCD48+Vet3o3HjUEkkncyUgesjeli/CtkZWrM7VHrljRWHdhMUCTUyD3Z8aIC0tZQ0tIJQLjehH8jZAJKANPOnTCD2SSP0iec0PjWkrSfy2BjqRQR1lrYMISB0Hyrl3FSP8AinLc66LhsT2yQG9JSBCtUjvdKoHFCCMUvVvawrvQY9gOEF6bNmKCwwAvUWIxpuCQJsBzpErZVgCGjvRCGTROCY1Jon7mvkCfIE1DG/BDz+TIWcKo7VK4ytIkjlUqAetbvOq0K8jRk9CpHP8AMzcj+b0oxx2HU/AU4xqe9SbEJmJ6mlxjMSYodanyNBLmkCSdh1NT45mCB4VDl+KUy4FpExuP963J2iT7LthGFNnSoFKhukggj37+dMkOxVQPFAW6FKCr90kmYHK/O9WNK5FZZRa7LwkmEOYugnF6zHKvFYYnnUbjakbDyHMmlRS2OmoAF4rxeF1e18bVWn8ViwYCEpHIhUn1J/asTljyyC4CqdwVH51Th9saKbLAcY213dWo/pTc/O1L1YpeJUUoGltO6tyo9ByFZh8BokKISk7pSLx4q3pzlzSUpgCOgrqSGlClbA8vaB3329RUHEq9DKB+p35IP70zcYKVT1pLxMnWpkEmEhR0jdSlFIA8LJ+NTRKXQTk2IFgf55VbMM4N5IJ8Ynpaqow6htUQArmdyKKxD83BHlPT96Sib2P8ViNY2AiRtEze/jSXEHaf9qYoWC2dW+kr8Be8n1oADUBBBPUQa04tohNUQurNhRCEnSD43oUm96mKiEgeM1UQvmX4qGkx+kVXuJu1SS6hXd5j6inWWlJZTIm1VLjBMJGg6R+nVJPpSNMV/oKVxY8z3TA1JvNpMWMjnSNGcqxBUtwd4Wmd+lImcxII1jVyvyrHFqEkbHcU8FyiWitD9nO4G1h7X+1C4jMUOLBAGmR51XkuWNSYNIQUqN+ZFDE0r+w4pX2dBylJI16SUJIKiAYjz2q84fNG1CErCeQmwnlSrDcRMuNlDgASRBAkD4bVUOJMkWkJU272qEq1AD243hSecdR0rB1pmmMVJ7LBicxUp5TTrelY2IIv+4PI1piGQUkcyI8qQ5O+cS4hZWrtbkTYFIk3tYafKnrzrZiFhB5lUhHnqEj96qscktk5OK6KNj2IJ8z8KSuNWPXlVy4nYQhUpcDgUJkCBNp5mqqRYeCoPrQjpgFeOR7J6gUA63e1OcQwSB/SSPSgHm6tCQGhW+zT3h7NJAaWbj2T1HSk+IsdhQtwdQtBrRXJUyd07OkNO0Ql0E0gweKlIPUUaw9BmaySjTNKeho8gKFxNAHDAHuyPf8AvRzDoNGIaSL2NBNoeMpLpi/D4Nat6c4fDQK8++JTXn+Iiu2wt+2a5i4ABVWbd7R1Th5WHgOvwNH53jJBPhA9aX5RhVLkJ9/nRqkTkzH0JKiqSOYIipcvcOoHUYG9In8WS5DlkBRSoC0CYJ+Hzqzt8IpE6XXEgxcaST6qFUeMiphWc4sfdliQJGkmR3RNwfdVIDv6T6pI+YqzN8S4nBqUwEslKLd5oK1DcKMm8i9WDhrLG83Ky6sMutR3WWmUpUhWy7pkmQQb9KtjTxolN8mUXDZu4n80+d/jT3B54lwhChpPK8g/tVux32ftYRtzEEJxYQmeyWns7AjUrUg3IHhVYxGOwKkmMtAVFinEuATymEzFUtSXRNqi8ZST2afKtOJ8rZU0VunQQLK5k1Hk+FxaWGl/d0PNqQFAsvd8AiQNLghR9RtTh/BtYhiXAQkCSlyElBv7YJsalQyOI4tQneQNjWr+YLPPlXZcFwNhFhLikGY2m3uqv/aHwuj/ADGgE6QBoA3FHFJxZZSSObsn1rcvgmjEYUFJG1O+H+Gm1pKybchSSptsWNXaIsUVIu2uRex2jlBBoFWZr7Vty8JMlJPMGx8aZO4YBKSFyoiTa0+lL8a2qLpSfIn61Cq7NMMjW0as8RrS8pZVAXqG2wVE35UWzmrpDh1tqJV3CCbJ6nqqqw+tJ5UvSINvhatEH40yM427LfisSgqKVIulIOqISqeQPOgrglC9yPfQmXalEC5MgAHqav8An+RJ7NvbtG0AKgiTbfxgzU8iXdAjop6XZF+nypfilGilu6DBG3yocNqdcShsStZ0pHU+J5Dck9AeldCOxm6NctyZ/FFYYRrKEgquBE7AdVGDbwpW7g3ELUhxCkLG6VgpUPQ/Su55HhUZcw0hKQtxxUIBOjtFkjtHVE+ykDYnYQOdPP8AhsxacDzSSltam19ppOgpgkpcBuL7gj4Voprohy2cHym6I6UQUnrXRcx+zFKCVYVyx/8AzcMj+1wcvP31Ts5yh3DmHUKQeRPsnyULGs03vZog00Lm31JotGbGKC1VGUiuKUwxzMNVStOmJJ9KXptRTIm52rmdTNHSp1wIT8dpI5+VO+GX/u6vuz40qUZbXIKHP6dXI+dL8gxTQxMLVpJEI6SeRPI7U7zrAJWC2v2TseaFciPGapFV2Sk9lO4nw2jFOjkVFQ/ug/U1eOEsX2uFRPtIls9e7GmfQil2F4GxuMWlT5SylICC8sEl0DZSGxdRi0mK6RkeRYbLGlEK0CyluOnU4q0SlGyLCq8bVGflTK3j/s/Xi3mnCtLKSmFBQlbmkynSmRyJB9KWZE0cuzZLZJ7NwlCSf0OHuSZuQtISfKedXnLMzexBM4cNtm6XSsqWpX5CkRKoUFEmwhSY5wr+0TKDisMMQ2nS+zKo/MlQjWmP7QoeKR1plClQnK2XVxAUkpUJSoFJHUEQfgTXz5jMMplxbSvabUpB8dJifUQfWu75Pj04hhp5OziEr94v8Zrl/wBqWC7PGBwbPI1eakd1XwKTSw9oaX2W/wCyvM+0whaJ7zKyn+xfeR/7D0r3jDh5OMxDRXZlCD25k/jd4FtuPCFHUdgrxqm/ZdmIbxug2DyCj+5EqR6xr99dNzEa0x1J+Qrn4saOyTALbCEpbgJAskWhPKBSXPsQntEpMX+VVjiDjL7pig2wlCw2Id1TvaUpI2IAuesCtuJsw1qbcR+dAKT4H67+6kcXEH8KriWEh9RN06qvzOGbQhHZJABE1U8xwAATa5InzpzkzupPZKmUVC9jJtM506tc9w7cp+VBOY9w2UqmzmGKZCo6EAg//DWjmBQ6glMpdTuAnUl0ciB+VXI8q2ZsSvkgYsj6YpCZFF4PKFOHpaYO8dY3pXjWlpc7IHUuQkhP6j+UHnHXwNdAynL04Vklar+24s8yB9NhUuFIo5/QgxOF+7J1FzTySEgBSlf6jMAb7UrYxa1KCRKlq5yZPiagznNDiHSs2SLIT+lPj49as3CmV6Udqr2lju/0o/c7+UVTilHZO22JMQgoJBG2/Tzron2e5AG0KxT8JlGq/wD+TMSSfFdj5ADnSVbKFYjDsrv2zqUkW9gXVPgYj1rqmLyUP4cJS4ACsLJAStC1AyErAN0g8gaFNKxm03T6FeaM4fEshbh+7uPtaW+072hpCtZOiwQCIKttxJobirL31t6dKE4dStCEMk6GkLN3lgJhR06rbDxqbPsmeUl1Sh2rr6kNAImG8OkyUifZ1Rc9SByqBzG4lD8BxWsBKng2hTjeGbNm2koF1KJkqVvCaVS+in4IyVpmO545o+8NOhPaOIbwuH7pCmkkytaRdOod6fypSKbscU4Z4FK0nSoq0p0lzUyDAeWkCG0GDE7gTRbuQodaUl1KEuOJh1bKQgrEiQCbgECDfnQDeU4nDnEDDpaJfVKXCopLKNASlJTB1BI1QB9aa09Mz7Qm4i4HwrjP3jDL0AgKSE95tYO0Anu++ubO4UgkAzBIkbGDXSc8xQw7TeEaUSlkBM81LG6vS9upqqBkT9azTiovRrw8n2LWcjVYqUnYGLncTuKKdyxUbwOpBg+XWj0Hl0/g+tW7AYIPYdDem5SVJujtIBAKgnTYTa6qosaqyc8soujl2J4YcUqSsBKrA6Fn3CbnyPKui5XmmHw6UgtPOuNiFuuITKYAghEwmepPKb0Xwwp15pTCI1Mq1AqJSR39TYi8DUlQPgamGOUQ9iOzWlDSg283r7/cWFI1AyCNLi0mdwR0qq12Qbs0xnGYH+Sy5Ng46sDUgEpnSIgSkqN4ExaoW80wSEKxTzpWswgqWkKeXoOtCA2mxIJsozvTHIsGp1tBlBQtIlHawTp1oCVCDI7NQSfFANUjE5UoLdwa/bVCUdO1TPZGTsFaik+CvCnU6dNC0XHiPO3m20OYVbQBGt1ZSp5TbWmUrUQRJP6efoTTbJ84bxSe2bCw06otKKk6SHEGEuJHQ3T5hNA8LZM41g/uzy0uIGrUE91sJVulTh9ocrCgeK+NWcEENob7ZemUJA0MIAMA+MFNt/SqJOWkKNskbDHaMCwbXKQNkpc7wHkFagB0ApP9p2B7XB9oBdhYV/arur+YPpS7Is/U7j0KVtisMFDkC42e8AOoOoeoq8YrCpeaW0dnEKQf7gQDUH4yLLcTgbD6mlJcR7aFBafNJkD129a6lxtxalnDtqZV+K+kqa/6aVQe0PlMDqfKuUOBSZSqykkpUOikkhQ94PuoZ98qAkzpGkeCRsB4XPvqqSuxE9B/D+UPYt3QymTzUowkTzUozJPvNdGb4New7aCtxLiUqmEpUns5v+Y94T5UNwKvSyzH6eXU/Xxq35lxXhcOnQ8uVEXbQNaoI5gez61BqWRj0oopmbI76B/UPnRmZ4fQtwjuyiZqu5jm6J1MlSkzKQuyuoB8utBvOv4k/ir0p/Sm8jzpVjp7ObvodDKhfUkm8i4v6RtXjmlCVBKYMGO9F/3qVT6Y3vHw8BQ+HxnaGJGnlIMetdbOpFV4Ly78dxahJRAB37ytWoz1At615x1m2pXYJPdTdyOauSfIfWrJi8X90w7jioK5hIGxUZ0geA39K5e4skkkydyTuTuSapHydgbpaGPD+XfeHgk+yO8vyHL1NdIVCQSbAD3AD6ClXCeWdgxqVZSxrVNoSBYE8gLn+40O9iFY5S22yU4Vv/PdAuq9kNz+ZRsPf5mXkxlpG3C+HXiMT99UDobJSwn/AJiwkpt/SkKJJ6wORqz5eh3DKUplQQVKKlAKsST+ZOxo7LmA4ynsEpCEpSNKVApShJsCoT47xO/OlWMQUKCVJIMC0g6rXAIAiZiYOxpnYljjBfaYhC+zx7K8PJhDo7zTg6mPZPgJq4sYNlaw+3BVfvIMBRIA74SYUbDeuUPr1pKVAKSRfc6o5gett+dLG8WvCu6mHFtmASZtHiNiPOhLj7VDQtvTO8AUq4kzQYdqQe+qQnwtdXp86rmH47U02fvTYLsDShBhSp27RJEN++fCqtnGeuYlWtYCTsEjZKeSR8zSS0rGUW3QK7iNRnlyrO0ihwqvZrL2bY6VE4d7389Ks3DWZAfhqJBGrs1XGkK9pIUkhQBMGLi3KqkqiEqkA/ya0Ynoy547st2X4xOGx7V4SsdmoCwAWbWJJPei6rmTVqwgQ5iMQy4IcKNKxyeZM6F/6k6lJP8A8rkuNxpKkaiVKWdCZMXgnfltWgx+JxDmvtVp0yntNRJ5ghJ5jf31V8a2SjCUnUdlw4Ky0NY9YdgFhK7kRMkJSr/t+dJ8+wrq1u4kj8NbhhaSFASe5MbWAoVAiZUpRO6lEqUrzJMnYWqZZJbKZIFiRyI8R4H61JZF0jZL/DKOPk+xh/jrr0FazaIAskR/Tyv/AAxUePy9vFp0vbpEJcH+Y37U+Yumx3ilWAeS2v8AEJCeZG/pvVhRxC3YYfCpERC3SSZ5EJA+tW3I88qeSpXhcSjDPlMhaXcOu2nVdKtM7JcTKD0IHSurN4r+HlVD4gbVjW9C22tSSShTcpWlRTcDkvZMjyptwfmSsSwlS/8AMSNLh5KIMap5G0H060s0PBlJ+0XCdljFkWDoDo6SbLj+4T60jyXKlYhcXCEmVq5AfpHUmDV7+1DCa2W3Ru0ognqlyP8A2Sk++kXBD0MOD/qg+9Cf576LfidWwLNOIlplliWkJlBUDCjpMQD+UW86UNrCROw3P7ma0y/COYlwhtOpRJUeQTJmVK2ArqXD/CTOFbC16XXj+Yjuo8G0nn/Ub+VGU+PigKNlRyvhrFYhIUhlek3BMI1eKQr2q2PDrgJGoggwZkXFdfw6xY3JPnvSvinAmQ6BewWPkqPgfSkXILjRztd2559a9ZOnQU2J3r2spBhPxu6dIHIq+lVzh3DJdxLSViUlVx1gE391ZWVSHTE9lo4qxKnMU3hSSGlaNQTYq1E7nw5VasUwllpDTaQlCWwsJgRqUYJPUwIHmetZWVwWIPvC0KDiFqQu/eSYPsTy5ftVjyPGnGYZZfSlRSsJkCCqRuYtPKRFeVlU/wCRWVvZxxNiEqCbhJkanBe1z3fietFZUgLcbUQO6244B+XUgAi3SYMeFe1lSn0hodsheHfUTckkkncmbknqa1Ar2srNPs241o3Ca9IrKylQ5ApVEN8/P5gVlZV8Rmznv3RDkaxOlQI8xsac4HCpWDM+0BbkDO1e1lSy9nof5UlisBUIMdK3Y9oeJg+RrKylRsfxBn090nmDHpBrRKzYT/BP7V5WVsh0fNz7DMC8RpI3v6RpiOm8+YHSmHA7x+/4tmAG19i4QOSnAoKI84FZWU4qJuK+9hnQduzJ9QJ+YrnmUOlGFcKTBU6lJPMBUAx0MGvaykgV9l3yrCobCUISEpGwHz8TT/FLJUgcqysqY3opXHfFOJS+rDtr7NCQLospU9VTPuiqfhHihYWn25nVeT5nc1lZW+WlS+iD7P/Z"/>
          <p:cNvSpPr>
            <a:spLocks noChangeAspect="1" noChangeArrowheads="1"/>
          </p:cNvSpPr>
          <p:nvPr/>
        </p:nvSpPr>
        <p:spPr bwMode="auto">
          <a:xfrm>
            <a:off x="356324" y="4046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3" name="AutoShape 2" descr="data:image/jpeg;base64,/9j/4AAQSkZJRgABAQAAAQABAAD/2wCEAAkGBxQQEhUUEhQVFRUVGBwWFxUXFxgYFhcVHBwcFxwcHBwdICggGRwlHBsfITEhJSktLi4uHR8zODMtOigtLiwBCgoKDg0OGxAQGjclICU0MiwvNyw3NTQ3NzcvLCwsNzAyLSwsLCwtNDAsLCw1LDQsLCwsLCwsLCwsLCwsLCwsLP/AABEIAIoBbQMBIgACEQEDEQH/xAAcAAACAgMBAQAAAAAAAAAAAAAGBwAFAwQIAQL/xABREAACAQIEAgQJBwgHBgYDAQABAgMEEQAFEiEGMQcTQVEUFyJTYXGBktEIIzJCcpGxMzVSYnOhsrMVNDaCg5OiFkRUdMHwJUO0wtPhY4SjJP/EABoBAQADAQEBAAAAAAAAAAAAAAABAgMEBQb/xAAoEQACAgICAgEDBAMAAAAAAAAAAQIDERMSUiExBEFhgRQiccEFQlH/2gAMAwEAAhEDEQA/ADTLcro46OjLUsLyzJGq6gBqcpqJZrEgbHsJuRtvjYqeHfJ1RZbQ3H1JHsWt3MsZG+9r27L23A84Yyhp44HmJESU8KwBGIJJjVmckbghtgP1Qe7GbO+KGoD1LA1U0iM1MiD52Rh9WQKLIouD1mwtfbbAHxwxS5fXI5FFHFJE5imhdE1xyDsNtiDzDDmMeQ5VTzFuoy+mZVdotTFQQykgsyhTZNtrEk3GwBuKHgHL62SCtrz1az5k0RjQHaKNSUuT+kqudufkb7nBmuWmji1QyW0Jdlkb5uQqOZv+S9a2A2uCBgAarIqejljWty+mWKZxGlRDZ41kP0VlVlVkuQQCLjlyxdZpktFDoVaOBnkbSoIVFvzuzWJA5DYE3I2wDcX5tNn7QUNJHopZ7SNVSAqHEZBkEYIGoLcbjme4AnDDfKHnqJZJyQi2SAI5BAsrGQkWsddxbceSCb7WAqqnh7yS0eW0Rt/5bvZiBzsRGV3t5N+8X07gaOXvRzrBNT0ywTRViQyxlVWWKQEhlJXmLdvaMWWecVPQkw6TVVDJqp44x85Jzv1gUWRVsLvsCDyFsC3A+XT9V4fUFdeYVlPOEU3VY/K0+onV9wF8ANOtiLxuo2LKVB9JBGELUdCNaiMxrYrKC3/m9gvjoHGrmn5GX9m38JwBy30f8G1GcGYRVAj6kITrLm+vVa1vs4bvB/A0+UUmYmadZetgOnTq8nQkl/pd+ocu7A38mf6dd9mH8ZcOPib+p1P7CX+BsAKz5NshaCsuSfnI+ZJ+q2G1m35CX9m/8JxzJ0b8dz5UkywUwnEjKxPl+TYED6I9OC2q6aK10ZTl4AZSCfndgRbuwBs/JtkLeGXJP5PmSf0sUnSRlclbxE1LHJ1bSiMBiW0giENuB6sXPyaf98/w/wD3YpekfNZKPiRp4U6ySMRlUsTqJhC9m/bgDf8AEZW/8bF//X4YfNNHpRVPMKB9wthHJ0w5kSB/R4G/PRN8MPKFrqCe0A4A8n+i3qP4YSHydZC1RXXJNlj5kn6z4d8/0T6j+GEb8nH+sV/qj/ifAD2wiOh+QnPa8EkgdfYXNvyww98Ibod/P2Yf4/8AOGANPp6r5IM0geJ2RkhRlINrMGYg4avRpxqmbUwY2E8YCzINrNb6Sj9Fuz2jC16YIw2e0KsAVYQgg7ggyEEH2Y0OK8nn4ZzFKyku1NIxsu+kA7tC59W6n0DtBwAf9P7kZXcEj5+PcG3Y+L/ouN8po77/ADQ/E4C+l7PIa/Io6iBtSPNHt2q1murdxHLBp0Wfmmj/AGI/E4AW/QdITmuYAkkBXsCSbfPY86aIXy7MqTMYtVmYF7Xt1kVtj2eUm2/6J7sfPQZ+dsw+y/8AOwx+lTh/w/LZ41F5EHWx9+tN7D1rdfbgAly6sWeKOWM3SVFdT3qwDD9xwja6U53xKI1JMFMdLWJ0lISS1+whpDp9Nxjc6P8Aj4QZDUa2+do/m4xfciXaL7mJHqW+LD5PGRlKeasceVO+hCeZjXdj6i5I/u4A3PlFMRlsJBIPhabjY/kpsAvD3RFWVtNFUJVxqsyBwrGS4B7DbBz8o382w/8ANp/KmwF8NdKNfS0sMEVCJEjQKr6JTqA7bgW+7ADX6MeEpcqppIZpVlZ5TIGXVYDSq28rf6v78LDp1iaXNqWJXKGWONL3NgWkZb7evDV6OOJJ8xpmlqIRC4kKaAGGwAN/K37cKjp3qTDm9LIo1GOONwv6RWVmA277YA0eIshzPhox1EdXrjZ9Pkl9Oq19Lxt5NiAd79/LD/4dzMVlLBUAaRNGslu64vbHOXFnGtXn8sFIyRQDrAApYqOsN1Bdm5bGwFuffjo3h7LBSU0NODqEMax379ItfACW4/ravOc3bLIJeqij8kgsVViFDSM1t25kBfR2Yz5N0fZhktdTSQzmWmeeNJur1L5LMAesjNxp3tqubejGx0scD1UVWc0y8sXFndY/yiOqhdaj6ykDcevYgnFx0Z9K617rS1aiOoOyONklPaLfUf0cj+7ABr0gNbLK0jsppT/oOAL5OMhajqSSSevHM3+ouDvpBP8A4XXf8tL/AAHAF8m7+p1P7cfwLgCpzLoUrJZpZFrIgHkZwPnNgzFrfvwDcKcGVGY1dRSR1ARqfVqZi+ltL9WbW35m+OrcIzoZ/PeZeqb+eMAX/APRbLRPP4XMk8U8JiKKXvuQe3l6x22wFZfWz8L5sYpmd6SbmTc6odwjj9dDsR9odoOOicB/SfwnHmVE6ttLEDJFJ+iwFyD6GAt9x7MACnTVx6IIBSUj3mqEDM6G+iFuViPrONh6Ce8Yt+jHgBaOkvVqJKiazuGu3Vj6qC/Ii5J9JPdhedAvCyVc71c3lClKiNDv84R5JPoUDYd9u7HQ1sAIrhrpOqIYo45Y0liCKnkExyqtgLhgSC1vV6xi0j4uyyCCZYKeo6ycMHNwJLNew60sSFW9gBe1zsd8LKk+gvqH4Yynl+/7v+mPV/SVtJnk/rLIyaC+j6RqqBFip44YYYxZIyrPZb8tZYFz3m2Lb/bmkrur/pOme8ZuOrZmhfY7NGWHO+4IPIbkbYpc7zqiloIYooY1qFA1EJIEUygGXqiSbsGVR5W36N8CgGK1/HhZHzHBaz5FlcvEsh5nnHsZqhUUkB6xI+qWSZjoRd76IVNgTfdiQdrWx7QdK1UDaojSWNtjo1Qvbt0MCQSAfRzG454AXW/owV5vndFJl8UUUMa1AsXbRIEHWD5wxEndwQn0trXte2E6IQwlHOSa75zzJyxgvo+K8rhppY4YKnVNfXY6ZDfs60tcKPoix2GNHhzi+aaooaRY4oqZJY1WNdTMqoDpu7G7Hbc23wCgf99uLrgof+I0f7dfwbEz+LCEGyIfLnOaX0Oj8a2afkZf2bfwnG1jFUQh1ZTyYFTbnYi2PLPUEf8AJn+nXfZh/GXDi4m/qdT+wl/gbFNwNwBT5OZTTvM/XBQ3WsjW0arW0otvpHvwSV9IJo3iYkLIjISLXAYFSRcEXscAJ/5Na/MVn7SP+FsNzNkHUS7D8m/Z+qcUnBHA8GULItO8riUqzdayEgqCBbSq9/bgiqYRIjIbgMCptzsRbbACS+TT/vn+H/7sa3EtbHT8WJLM6xxpoLOxsoHUW3Prwz+B+AafKDL4PJM/W6dXWsjW03tbSi9/bfFbxV0T0eZVL1M0tSruFBEbRhAFUKLBoyeQ78AW/jByz/jqf3xgkhkDqGU3VgCCORB3BwrfENl/nqz/ADIf/iwz6OnEUaRgkhFCgm1yALb27cAZWGOcuBM7XIM1qoawMkbkxl7E2sxaN7DmpU9nfjo04GeL+A6PNADUIRIBZZoyFlA32vYgjc7EEb4A1M56TctpojJ4VFKbeTHEwd2PYLL9H1tbC+6AKOSerrK51srgpfsMjv1jAeoAe8MX1J0EUCsC8tTIB9Qsig+glUv9xGGTlOWRUsSwwIsca/RVRYDtPrJO5PbgBJ9Ln5/oP8H+acObiHJYq6nkp511JILHvB7GHcQd74o+I+j6nrqyKslknWSHRpVGQJ5DaxcFCTc89/uwWgYA5I4sy2qylpsvlYmJ3WVf0XC3CyL3Ei4PpFuzHRvRb+aaP9iPxONjjTgumzaNUqNYKNqWSMqJF7xdlIse0WxZZBk6UVPFTxlmSJdKlyCxHpIAH7sAJroM/O2YfZf+dh6kYE+FOj+ny2omqIZJmecEMJGQqLtrNtKKRv3k4LcAcoce8Ny0uaS0kV9M8geJQbBlka6Ajt0klbnuJx09w9lS0dNDTpyiRUv3kDc+0740c14SgqaymrHv1tLqCgW0tqG2q4v5JJYWI3OL8YAVXyjfzbD/AM2n8qbG70fcbZfBltJHLVwI6RKGVnAKnuOCfjXhGHNoFgqGkVFkEoMRUNqCstvKVhazns7sBfiFy7z1Z/mQ/wDxYAYmT55T1is1NMkyqdLFDcA87YS/TF+fqD/A/nHDU4I4LgyiOSOneV1kYOetKkggadtKrtjV4k6Paevq4quWSdZIdGlUZAnkMXFwUJO533wAK9OXA61EBradAJ4ReQKLGSLtPpZed+drjsGLzog4v/pKiAka9RBZJb82H1X9o5+kHB26AgggEHYg8iMBXDPRjS5dVGpppalSdQMRaMxFGN9BHV6tINiPKvsN8AYIOkmnhr6mirHWFo5B1UjbIyFVazHkpF+ZsCLYV/SJPSTZzSvlrI7s8ZkaHdDLrFiCuxNuZGGxxh0YUWZyGWQPFMfpSREAvYWGoMCDsBva+3PHxwd0W0WWSCZOsllH0XlKnR2HSFAAPpNzgC36QfzXXf8ALS/wHAH8m7+p1P7cfwLho5zlq1UEsDlgkyNGxW2oKwsbXBF9+0HFRwTwZBlETxU7yusj6yZSpINgu2lV2sMAEmEZ0M/nvMvVN/PGHngT4Z4Ap8vqpqqGSZpJ9QcOyFBqcSGwVARuO87YALMaec/1eb9m/wDCcbmMVVAJEZCSA6lSRzsRbb04AT3yav6vV/tE/hOHNgY4I4IgyhJEp3lcSkM3WlGIIBG2lV7+2+CfAHL2Z0Xg88sJBHVSugH6oY6fvWx9uNzJsl8JVm6wqEWRioEZJ0AkAfOFhc9pjta+/LBL0wZOYKwTqPIqQL+iZBYj2oAfY2NXg2/g8v0rdVUdj6b2PI20X9Rv6MejZc9EXF/Y82uhb5KS+4d0fRNRI15GmlF9kZwq+3QFJ+/E4s6O6HweR4ozA6KSrRsQNu9TdT918HksyoCzEKBzJIAHtOKXOsxhmpZxFLHIQhuEdWt9xxwu2ec5O9VQxjBW0nRtlyR6DBrJG7u7lye+4I0/3bDA5xD0XUsMMsscs66VuELIwvfvK3I9Z9uGLLmsCNoeaJW/RZ1DfcTfGrxWQaOb7H/UYK2a9MOqD9o53zKg6gqC+sm5P5MAbKw+jIzfW+sq8tr9l70ZUZlzOn7o9creoIUH+p1Psxp8VXvHfVbyrXDgHyIeWoBT/dJ9eD3oTyYqk1Ww/KERR/YQksw9b7f3Mdzuf6fMn5fg4VSv1GIrwvI0Me4mJjzj0SY166tjgQySukaLuXdgqj2nGaRgASTYDcnuGOcqyap4qzJoo3KUsRJW4uscQOnXb60jdl++3IYAb/jOyvVo8Mjv32bT71rYJ8vr46hBJDIkiNyZGDKfaMLkdB2XdVp1T67flNYvfv020+zC9U1PCeZKrOZKaU3NhZZYuRNvqyLe+3o3scAdC5rmcVLG0s7rHGttTt9EXIUX9pAxReMXK/8AjYPexV9NMgbJKllIIbqSCORBmjIOAXoz6LqLMcvjqJzL1jM4Ol7LZWKja3cMAObJc9p61WemlSVVOlihuA1r2+44scD/AAbwhBlUbx05cq76zrNzewXbbuGCDAHhxUZTxNS1ckkUEyySRXEii91sSv4jGr0gZ+MvoJ6j6yrpjHfI3kr9xN/UDjnHo4zl8szCmqJbrFOCrM2waF2KF7nsEi3v+rgDrA4p14opDUeCioj8Ivp6m/l3tqtb1b4t74QNN/bA/tW/9OcAP7FRUcTUsdQKZ50E7EAREnWS3Kw9OLjCI4o/tZTfah/hOAHvijzzi2jojpqamKNrX0Frvb7I3xQdLvGDZXR3iNp5j1cZ2Oja7PY87Dl6SML/AKP+iXw+MVeYySfPeWsYPzjKfru5ud+YHdbfswA1Mq6QMuqSFiq4tR2CsdBJ9Aa2CV3ABJOwF7+jCmz7oJpJEPgkskMg5az1iE+nkR6wfYeWD/JaF6bLooZLa4qZY2sbjUkYU2PaLjAGfI+I6Wu1eCzpNotq0G+m97X9djj3O+IKaiCmpmSEObLrNrkc7YSHQXncNBTZhUTtpROq9bHy7Ko7WJxh4dyqo4pr2qqq60kTW0i9go3WFT3kG7Nz3v2jAD9yzMo6mNZYXDxt9Fxex7NrjcY06TiallnamjnRp1uGiBOoaedx6MWkEKxqFQBVUAKoFgANgAMIzgT+1NX/AI/4jAD3xMTEwBX51nMNFH1tRIscYIXU3K55DbGfL61KiNJYmDxuAysORB7cJL5QGbPUVNPl8ALkASMq7lpGuqLbvCgn+8MXXyeOIetpZKRj5dO2pB29U5v+57+8MANs4qsr4kpaqR4oJ45JI/pop8pbGxuPXti2xyKczqKPMaiqp9QMNRIWI3XSZCul/wBVuWAOusVGYcTUtPMlPLPGkz6dEbHym1HStvWRbGDg3ieLM6ZKiI89nTtjktup/EHtBBwo+lf+0eX/AP6v89sAO/NczipYjLPIsca2u7chc2H7zbFCOkXLP+Ng97/6xV9OX5mqPXF/NTAP0a9FtFmOXxVMxl6xy4OlwF8l2QbW7gMAN/J+JaSsJFNURSkc1RwWH93ni2xz/wAd9E75ZGa3L5pCIfLZTtIijmystrgdoPZfnhldEvFxzSiDSH5+EiKU7eUQAQ9hy1D94bABtiYmJgCj4x4eXMKV4WsG+nE5F9Eovpb95B9BIxz/ABTTUbyRMqq6kxyxsiX3sSpcAOVOxsSQQRsQbY6bOAjpE4GFevXQWWpQbX2EqjcIx7D3N2erG9FkU+M/RhdXJrlB4YpaviSaRQp1bbAvLJJp7PIBto27vw2xrR5mxWQSMdRUCNlVVCm+9wmknba/Pc72xpzwtG7RyKUkQ6XRhZlPOx9fMHtG4xd8E5ElfUdVLJoABcrpY64xbVZxshBI588d06aY15x4OCF18rMZ8mjV5oxc9USq+TsyoWLAC51W1C7XPklfUDvjaXiaURiOx0j6vWydXt/+Ple+973vjQzei8HmeESCXqyUZ9DJ5YJDAA7kA/W7ezvx7k+Vy1kwhp01yHc9iot7anP1VH3nkL4nTRwUmvBG6/m4p+TZyfLZszqUhXTqbd3WNF6uPyVZywGp7AAKGJ3t6TjovLaBKeKOKIaUjUIo7gPxPpxT8F8KR5bDoXy5H3llIsXbsHoRb2C9nrJOCLHnW2Kb/asJHpU1uK/c8smJiYmMjUrOKATRVQW+rqJbW530Na3pvhS/JqZNFYB+U1Rk9+izW/fqw7GFxbvxznneX1fC+YtU06aqWQ2Um/VtGxuYnt9FgeR9AO+4wB0ZhMfKSaPqKQG3W9Y5Xv6vSNXsvpxtePqk6u/g8/WfoeRpv9q/L2YD8qo6virMVnnTRSxkBrX0JGDfq1J+k7dpHr22GADzj4EcLDVz6ilv78OF1wTwZm9XSJLRVfVQsWCp4RLHYhiCdKi25w2+mtQMkqQBYDqQB3Dro8Yugr8zw/bl/mNgDf6MciraKCVK+brpGk1K3WvLZNIFruARuDtgyxMY6iYIrOxsqgsT3AC5wAivlF8QapIKJDsg66T7R8lB7Bc+0YGukDiDLqqhpIKQSiWlAjBZLBoyvlXN+eoA+04uOj7K1z/N6qrqVEkCFm0MPJOq6RIfQqi/rUYbMvRtljAjwOIXBFwCCL9o32OAPjoq4h8Py6GRjeSMdTJ3602v7Vs3twsKb+2P+K3/AKc4ydDVY+WZpU5ZOdnJC+mVN1I9Dx3PfsuPel7LKjLc0jzaAEozIzG3krIiiMq3croLe1sAPnCJ4o/tZTfah/hOLhOnul6q5p5+tt9AFNN/tX5X9GB/o0o6jOc4bM5k0xRsX7dOvTpjjUnnp2JPo9OAM/ylQetov0dEtvXdL/uth30BQxoY7aNC6LctNhp/dbAl0r8HnNaPRHbr4j1kV9gx5MhPYCP3gYWXBXSxLlaeB18MjCHyVI2lQfosrbMAORvytzwB0HjBX/kpPsN+Bwnc+6eoghFHTuznk81gi+nSpJb1XHrwxuGKyafLIpai/WvCWe66TqIPZ2YA5RpMunkp5ZUDNDEy9bY7KW1BWI7uYv2Xx0v0RZ9SVVCkdKghaEBZIL3Kt2tfmwY3Or798AnycYFkSvR1DKwjDKRcEESAgjtGKzjThmp4brFrqAnwctte5VCecUgB8pD2H8CASB0RhEcCf2pq/wDH/EYavBPFsOa04mhNiNpIz9KN+4947j24R1NxPHlfEFZUTK7KHlSyW1XYi3MjuwB0njFUzrGjO5sqAsx7gBc/uwrYunaiZgogqLkgck7dv0sbvTpxD4NlpiU2eqIjHf1Ysz+wjyT9rACp4Y4xg/pmTMa7WVu7xqq6iGPkoPUqX9oGPeHeKYKTPfCabUtLNIVYMNJWOUjVtfkr2b1DDN6NujWj/o+F6umSWaUdaxcbqr7qo9AW3tJxV9MfR5TRUPhFHAkTQsGk0C2qI+SfdNj6r4Acowh+iWgjqcxzaGZQ8cgkVlPIgzH7j237MMnop4h8Py2GRjeRB1Un2k2B/vLZvacL/oR/O2Z+t/5xwBRRvUcJ5nY6npJj/mRX2Pd1iX/7BxudI1alRn+WyxMHR1pWVhyKmdj7PVhwcc8KxZpStBJ5J+lHIACY5ByI9B5EdoJ9GOZ8ry2akzalp6gFXhqYksTcAdaD5P6puSLd+AH505fmao+1F/NTE6DfzNT/AGpf5r4nTl+Zqj7UX81ML3o76WaXLaCKmlimd4y5JTTpOp2ccyOw4AeGeSItPO0thGInLk8tOk3v6LYTnyaVa9ad9FovVq8v99sVPGPSXU52BRUFO6rLswvqlk5bG2yJ3/vIHNt9GXCP9FUYiaxlc9ZMw3GsgDSD3KBb7z24ALcTExMATHmBRukbLwbGY7bfQf4Y+fGPl/nj7j/DGmmzqzPdX2RvcV8IU+YqOtUrIoISZNpF9F+TL+qbjCf4i6PK2k1FUNTCdrwglitwbSRDc7gctQuAduxpeMfL/PH3H+GJ4xsv88fcf4Y1r3Q9J4/gys0z9vyL7hzoxqqltdWxgjO5DHXUNtbkbhBbtJJ9GG5kORQUMfVU6BF5ntZj3sx3Y+k4pPGNl/nj7j/DHvjHy/zx9x/hiJq6ftMmt0w9MLMe4EfGPl/nj7j/AAxPGPl/nj7j/DGemzqzTdX2QXYmBHxj5f54+4/wxPGPl/nj7j/DDTZ1Y3V9kF2Mc8KupVgGU7FWAII7iDzwK+MfL/PH3H+GJ4x8v88fcf4YabOrG6vsjb/2Ey3Vq8Cp73vfq154v4IFjUKihVGwVQAAPQBsMC3jHy/zx9x/hieMfL/PH3H+GGmzqxur7IJMwoY6hDHMiyIbEo4DKSCGGx7iAceZfl8VOgjhRY0BJCoAqgk3Ow7zgb8Y+X+ePuP8MTxj5f54+4/ww02dWN1fZBdjFVU6yoySKGRwVZWF1ZSLEEdoIwLeMfL/ADx9x/hieMfL/PH3H+GGmzqxur7IIMrymClBEEUcQY3IRQtzy3tzxvYEfGPl/nj7j/DE8Y+X+ePuP8MNNnVjdX2ReS5DTPMJ2giMwIIlKDXcbDyuew2xvSxBgVYBgRYgi4I7iO3Ar4x8v88fcf4YnjHy/wA8fcf4YabOrG6vsjcPAmXatXgVPqve/Vrz54voIVRQqKFUbBVAAA9AGwwLeMfL/PH3H+GPPGPl/nj7j/DDTZ1Y3V9kF2KzNuH6Wrt4RBFLbkXQMR7eeKTxj5f54+4/wx74x8v88fcf4YabOrG6vsiyy7hKipm1w0sEbfpLGtx6jbbFyy3FjuDscCfjHy/zx9x/hieMfL/PH3H+GGmzqxur7Iv8ryanpdXUQxxaratChb2va9ufM42KulSZGSRVdGFmVgCpHpBwMeMfL/PH3H+GPfGPl/nj7j/DDTZ1Y3V9kXWWZBTUzFoIIomI0kogUkXvY29OMFRwnRSMzvSwMzG7MY1JJPMk9uKvxj5f54+4/wAMTxj5f54+4/ww02dWN1fZFiODaAcqOn/y1+GNvM8hpqoqaiCKUqCF1oG0g2uBflyGKTxj5f54+4/wxPGPl/nj7j/DDTZ1Y3V9kFirYWHIbYx1MCyKyOoZWFmUi4IPMEdowLeMfL/PH3H+GJ4x8v8APH3H+GGmzqxur7IIMsyiClBWnijiDG7BFCgnlc27bY+aDJaeB2khhjjd/pMqgFrm5uRz33xQ+MfL/PH3H+GJ4x8v88fcf4YabOrG6vsguxXVeR08siyyQxPIltMjICy6TcWPMWO+KLxj5f54+4/wxPGPl/nj7j/DDTZ1Y3V9kE1fRRzoY5kWRDa6sAVNjcbH04qf9jaD/g6f/LX4Yr/GPl/nj7j/AAxPGPl/nj7j/DDTZ1Y3V9kEWXZXDTi0EUcQPPQoW/rtzxuYEfGPl/nj7j/DE8Y+X+ePuP8ADDTZ1Y3V9kF2JgRPSRl4/wDOP+W/wwW4rKEo+1gtGcZemctVH02+0fxOMeMlR9NvtH8TjHj6BHzz9kxMTExJBMTExMATExMTAEx4xsMe4+ZOR9WAQTcV8GT5cFaQq8bba0vZW7Ab8r9+NDhrI3r5xBGyqxUtdr2sPVh38S5vAs0dHVKOrqkYBjy1ggAHuvfY94wH8LcLvl2bqpu0TRyGKTvFhse5h/8Afq8+HyZOt59/Q9CfxoqxcfX1Aai4bklrTRBlEgd01G+m6Ak+nswU+KOp89D/AKvhj5yD+0L/ALeo/B8XvE/AbVNVLMKxIw5B0G91soX9Id1/bibLpKSWceM+iIUx4t8c+cewJouB5plqSjxlqV2jdPK1MVF7rtyO9vUcUWT5c9VNHDH9KQ2F+Q7ST6AN8F3RvmZo8yaFmukrNCW7C6sdLe03H97BVw5wuuXVlbVONMMSkxd2lh1jW+yBoHtxeV0oNqX/ADKKQpjNJr8i14q4aly6RY5Sral1Ky30nexG/aP+uM9NwpI1C1aXRI1vZWvqex07dm7bYOs8jOeZZDPGtp0k0lR2XbQw9VirYrelKqWmhpsvi+iiBn7zbZb+s6mPptiIXzliP1z5/BM6Yx5S+mPH5FtgzyDo5nrIEnSWJVe5AbVcWNu70YDMbeXxSzOkUWou50qoJG5/AY6bFLH7Xg5q3HP7lkOPFHU+eh/1fDA9R8JvNWtRxzRs6gkuNWi6gXA7duWDfiKvXJKJaWBtVVKCXkubgHYv6P0VHt7MDXRH+cV/Zv8A9McsbLeEpt/wdU66+cYJfyWA6JKnz0P+r4YAaunMcjobEozKSOV1JU/hhqZ90ftPUzSitRA7ltBvdbnl9LC94cyU1dZHT8wXOs/qLcsfaB+8YtTblNyln8FLqsNKMcG3XcGzw0SVjFdD6SUAOpVbZWPo5feMD8SamC95A+82w/HleoqJ6OSB1pDCESTTZdQ2bf1EW+xhIT0LU1V1Mn0o5Qp9NmG49BG+Jouc01L37F9Cg1j16N3izhiTLnRJXRzIpYab7WNu3FFhk9N35en/AGbfxYXEcZYhVF2YgAd5OwH341om5VqUjK+CjY4xCLh7g6etglnjIAiuApveRgNRC9ncPXgbGHrSLNlq0NLDC0if7zIq3ALCxIP7Q6vUvpwsekXJPA61wotHL86ndZidQHqa+3cRjKm9zm0/r6NbqFCCa/J8zcF1AolrF0ujDWVW+tU33PeB/wB8sD9JAZJEQc3ZUBPIFiB/1w58pz9KDKaKSRdUblY3tuVVg51W7bW5d18DHE/CAp6mnqqXyqaSaI2XcRkutrfqHs7uXditfyHlqX3wWs+OsJx+2QYz/heSjqY6d3Rmk02K3sNTaRe+CbxSVPnof9Xwxm6TfzrS+qL+ZjD00SFayKzEfMDkSPrviFZZLgk/aJdVceba9MH+JOCqqhXXIgaPtkjNwPtDYr+HpwN4aXRJmklT19LOTLFo1DWS1gTpK3PYQeXoOFpXU/VSyRg3COyX79JK39tsbVTk5OEvaMLYRUVOPpmDExMTHQYExMTEwBMTExMATExMTAHzJyPqOOq8cqScj6jjqvHm/wCQ/wBfz/R6X+P/ANvx/Zy1UfTb7R/E4x4L5ujrMCzEQjck/TXvPpx8eLjMPMj30+OOzdX2Rx6bOrBPEwWeLjMPMj30+OJ4uMw8yPfT44nfX2RGizqwTxMFni4zDzI99PjieLjMPMj30+OG+vshos6sE8TBZ4uMw8yPfT44ni4zDzI99Pjhvr7IaLOrBPHzINj6sF3i4zDzI99PjieLjMPMj30+OI319kNNnVlv0yV0U0tOYpEkARwSjK1t152O2Lro545SRBT1jqrxj5uZyAGXlYseTAfeMB3i4zDzA99PjiHo4zDzI99PjjmcKXXwcjpU7lZzUfZv5HWRrnzymRBH1056wsAliHsdV7b4veIeE6GsqJZ2zCFTIQdIeIgWULz1ejAn4uMw8yPfT44ni4zDzI99PjiWoZTjZjxgJzw04Z85B/M4BTzukUmoRvZJFI30m4YEbenDG494yWoy6BYmGuosZVBF0VfpA913sPVfAz4uMw8yPfT44ni4zDzI99fji8nVJxbkvBSKtipJR9lr0Q5+tPLLDK4WORdaliAA68+fev8ACMCPEmaGrqppz9dzp9CDyVHuj8cXPi4zDzI99PjieLjMPMj30+OJi6lNz5LLIaucFDj4QJ4a/RfQUtKnhE88AmkFlUypeOM9nPZj2+iw78Cni4zDzI99PjieLfMPMD30+OIulCyPHngVRnXLlwyE+acI0tTK80uaRM7m5OqKw7gPK2AGwxW8IQQUOblBURvEsZtMWQKSyqbXvbncezFV4t8w8yPfT4498XGYeZHvp8cUxHjxdng0fLKkq/ITZzwdQ1M8sxzGFTK5ewaI2v6dWMHArU+XJW1Lyxs6F4oV1prdEJAIW9/La3LuwP8Ai3zDzA99PjieLjMPMj30+OIxFx4uzwMy5clX5PqHpHr1YFpQyhgSmhBqAO4uBcXG2LTpJ8HmnpquCWNus0LIodSwI3VmAO3k7G/cMVPi5zDzI99Pjj3xcZh5ke+nxxdqnkpRkkVTucXGUWw94zymjzJ43avhj6tSthJGb3N+1sD2QcOUlLmMbGshkiiTrdTSRgdbcqq7GxtbV7Bii8W+YeZHvp8cTxcZh5ke+nxxSKjGPHZ4NJOUpcnX5NzPOkeraol6iXRFrIjGhD5ANgbkdtr+3FlxLmUWZ5VHM0sYqoD5SFlVmt5L2W99xZhih8XOYeZH+YvxxPFxmHmR76fHFsUrDi0minK555JtMt+Iq6JsjpI1kQyK6FkDKXHkyc1vcc8YejfjIUxFLUm9O58ljyiYntv9Qk+w4rvFxmHmR76fHHvi5zDzI99Pjhini4uXvyRm7mpKPrwWvSJXRSZnTOkiOiiO7KysotJc3INhgk4yyWizKZZWr4Y9KaLCSM38otfdvTgF8XGYeZHvp8cTxb5h5ke+nxxXjWuPGeMF+VmZZhnIUHOKHJYHSjk8IqJNi9wwBHIsR5IUc9I54VZJPM39PecFni4zDzI99PjieLjMPMj30+ONa5VQy+WWzKyNs8LjhIE8TBZ4uMw8yPfT44ni4zDzI99PjjXfX2Rlos6sE8TBZ4uMw8yPfT44ni4zDzI99Pjhvr7IaLOrBPEwWeLjMPMj30+OJ4uMw8yPfT44b6+yGizqwTxMFni4zDzI99PjieLjMPMj30+OG+vshos6sEZOR9Rx1XhAydG+YEH5kcvOJ8cP4Y8/5s4y44f/AE9D4MJR5ckArdLeWi13mF9henl3PcPJ3wQ8NcT0+Yq7U5chCFbWjIbkXGzAXwO9JKDwjKth/Xl7P1Wx88Z8XyQVa0dNJSQN1XXSTVRIQKTpVVAIuxIue4Y4TvD3FZk2eQ1fXCFiTBK0MgKlSsi8xY8x6Rtiu4C4jOY0vWuEEiO0UnVkmMuhtqQn6pFiN+RwN5nmKZPm0sknkwV1O0p528Ip1JYegtH++3fgAxoeI6eaqmpI3vNAAZFsRYHuPI8xe3LGWXO4VqVpSx65ozNpCkgRg6dRPIb7DvwpsnoHy/8Ao/NpL66uZxVns6uq3jvfkq2U92+C/gMeF1NdmJ3EjmmgPZ1EOxK+hnufTbABZkGcxV0CVEBLRSX0kgqTpYodjuN1OLDCU4HzuuocpopwKc0Yl6poyHM5SSdlL6r6QQ7WC2Ow572Blx7neYUfWTQeBrTQprPXlusmbcsiAGwNht3kjAB1iYBuIOMZo6fLZqeJWNc8QMbXuBJGZAAb7EG1zvtfGDNuJ6/LaNnrVpWneoWGnKF1hs4B1SE7qq+Vfly9uAD84rpc6iWqSlYkTSIZEGk6WVTY2blcd2BTgni+WesejqJaWdhD16TUpOgrqCMjAk2YEgj0Y++lOEwpTZhH9OhmV3tzNO5CSr91v34AIc54lp6OWnhnk0vUsUiFibsNI3I2UXYbnvxnz3OYqKPrZ2IUsqDSpZi7nSoAG53wreIMtOeVGYTxEkUMSRUbg7GoX59yPTcBe7cHFjQ5yM7q8sUW6uCHw2pXmBPbq409j6m37O7ADSXEwpevnocxp5KiCjVamcxrGjyGpjD6tLtd9Jv22Ft+zBFm+d175lJRUfgyqtMs/WTK7FWLFbAKRqvt3W3O/LABxiYCMq4jrazLo5oI4BVGRopdZYQR6GdWk56iPJFh3tj54R4qnqIa5Z+oaaiJXrILmGQaC6kb37LHABziYWWW8YZiIaKrqFpfB6qSOJo4w/WL1myyBi1tz9W2wxu8V8UVyz1UVAlMBRwrNK9QWu2oFrIARayjmdidsAMDEwBT5tmklJTSwmiUvEZpp5Q6RKDYoiqWJBIO5J7D3gYveAs/bMaGKpdVR31BlU3XUjshKnuOm/twAQ48tgX414ilpTTwUqJJVVbskIkJEahBqd3tvZQRsMaWS5/WQ1qUWZLAWnRnp5oNQV9Au6MrE2YDe47MAXHE3FtNlxQVBcdZfTojeT6Nr30g25jnikg6V8ukICvMSW0/kJfpXtb6O2DcqD2YXnAat4HmeiMSv4bWBYybBztZb9gPK+AGIMTCw4ImlpMy8EqEo9csDPelaUmMqRdHDsfYee2Nyv4hzKSszCCjFKEohEwaVZCza4us0WDW3IPlbW22N7gBiY8ws6XjSvKUdZJHTLR1UiRGNdbTJ1nkq+okDdr7W2FvXi047zjMaXXLTeBx08Kay1QW1SybkogBAAsPWTgApzrOIqOMSTEqpdY7gE+U50rsPScb+F30gZiKjKaacjQJZqWQg/Vu6k7+jFzw1xDNmFRK8IQUEd40kIOueUGzMhvYRqdr2N8AEVHXxTauqkSTQxR9DBtLjmptyYdoOPM1r0poZJpSQkSl3IBJCqLnYc9sD/ANb13hnzUUeismT5tdOvSR5T7+U57Tja6RPzXXf8tL/AcAWuUZnFVwpPAweOQalYd3q7D2Wxq5FxDT1pmFO+vqX6tyAQuvuB+t6xhV0OQ5hTQw02Xm1LmUMTNISSaSQxqZmFux13Hp222JIejjLxQnNYaZNQhmAjQndmEKkAn0t+OAGRivpc4ilqJqdSTLAEaQWIAEgJXfkdgcCGRcSV6ZhHR13gjddG8gFOX1QsljpfUeRBxW1vEa5fmeaPbrJXSkjghH0pZSr6VHovuT2DADRx7gWqpcyWjj0CmNYxHWs2oU8K2LMbaizW2XnzN+WMXR9xFNWrUJUdS0tNL1TSQEmKQFQwK3Jsew4ALsTC4puOKhsjjzArF1zyKhGlursajqTYXv9H088W/Gef1VPU0lPSJE7VIlHzmrSrIAQxIOyi5JFrnbABfiYEJqjNlpEGik8LaRlkku4p44RqIkIvqJIAFr82HLe3xwLxPNVw1Qn6kzUsjRF4STFIAuoMLk89774AMse4X0nGdQMlgrtMXXSNECNLaLPKENhqvy9OGDgAY4wyKWrloXiKWpqlZn1Eg6ACPJsDc7+jFbxbw1VGsStoRTPJ1fUzQ1IOh0DalKkDZgb/8Ae2DnEwBTcL0tRHCRV9QJWYtpp1KxKDawFxcn0nFZ0i8ILmsEcRsCkyPckjyL2kFx2lCbekDBZiYAo+K8iWtopqWwAePSnYFYbofRZgMZeGsnFFSQ0y2+ajCegta7H2tc+3FviYAXFNwTUrkcFATF10ciux1Hq7CoM2x03vp9HPH1xnwlV1NVPJCtNIk1KadDO7g07HUGZAEYXYHmLcvRuxcTAAHBwzVNT5THJ1IehljMgV2IMccZiBUld2IsSNhz3OLjjvhxswpwkbiOaORZoWYXQSJewYWN1IJB2wSYmABHhKjzATF6xKGKMRlQlMra2kLKdTMw2WwPkg/W35YI82oUqYZYZBdJUaNh+qwKn1c8beJgAa6P+G/6MoYqYkM63Z2HIuxJNvRyHsxrcD8GrlslY4sfCJzIlvqw81Q+pmb2WwXYlsAKM8DZiunSlE7pWmq8IeSQSzC7aQ56s6QoI2B5DYbXJvTZJKuaS1ZKdU9KkIAJ1a1csdrWtY9+CXEwAtajgqq/o0UytEZBVtUNGWbqpoTKz9U7abgEEXFuzG1w3wzWQSZgZEpY46tQVWJnsjiPq1QDQAFHafuGGBiYABJuEpzllBSgx9ZTSU7yHUdNomu2k2uT3bDAvxXlrZlmk0qUIrIaRFgdGlEDGYHrSVsbyCxAs+3PDiOOb+npzDmR6omPrYVMmjyesO48u30ttt8AMipgfNly+uo4oHhRX/8A81SzIiufIDWVWBKFSBt27c8X/RvktRQ0ng9T1N0kcqYixBV3L3NwLbtsN9rYt+GoVSkgVFCqIksqgADYcgMWeABbjXh6WqanqKR0SqpHZ4jJcxsHGl0fTvZgBuMaWTZBWTVqVuYmBTAjJTwQFmVDILO7MwF2I2sNrYNsTAHgwG5FwzUQUlfCXVJKmeolidSTpEv0CdhYg87XwZ4mAFdwxwhX0tTRSGGiRIImhk6uSQu4YqXkPkDU5tsCeZ3OCXK+H5Y6zNJ2KaKwQiKxOr5uJo21C225FrE4LMTAACeEJ/6MoaS8fWU00Ekh1HRpjcs2k2uTblsMY+L+FKuprJJolppY5KXqE8IZwadyW1MihWB1AjfY+q27CxMAANVwtVT5TT0jiESxPCWAdjGY4nB5ld2Kjla18buScOT5fVsKVkNBMS7QOzB6eU7kxbEFGPNSR6PSY4mABvgzJZaTwrrdHz1VLOmkk+Q52vcCx9G+N7izLnqqKpgj065oXjXUSF1MpAuQDYb92LbEwBoZDRtBSwRPbVHFHG1jcalQKbHtFxiiyrh+aJszJdU8MkLQupJZLx6ATsLEEX2vgsxMAKrh3g2vpp6GTqqJPBleOVlkkLyByuuVvIGpyAbC/M7kA7XGacBeF1dbNKVUTLAaaVCeuhmiDDVy23I2vuMHuJgAAzrIcwq8vihn8HeeKVGkXW4hqok/TsoKluZW1rj2Y2+B8jq6Soq3nSlSOoZZFWBnOkhQgUAoosAOfaezBpiYAUn+w2ZrQjLkakNPFKJEkJk62ROt60KRp0qQbkntsB3nBvnWSyTV9DULo6unE2u5Iby1ULpFrHkb7jBJiYAE+kPIZq6CJIOrbq50lkhlZljnjW942IB2vY+zGpwTw9VU01aahaZY6lg6rAzHT5ITSAVFlA7e072GDe2JgBTzcF5oaJaANSdRDKrJJqkEkkaya1BGkhCO3newHpw2MTEwB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-316970" y="7937"/>
            <a:ext cx="2751433" cy="104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1" name="Picture 3" descr="C:\Users\mboy007\Desktop\image_galler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" y="9675"/>
            <a:ext cx="1843260" cy="6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2873983"/>
            <a:ext cx="1599538" cy="2016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44" y="2861859"/>
            <a:ext cx="1571105" cy="2040472"/>
          </a:xfrm>
          <a:prstGeom prst="rect">
            <a:avLst/>
          </a:prstGeom>
        </p:spPr>
      </p:pic>
      <p:sp>
        <p:nvSpPr>
          <p:cNvPr id="8" name="AutoShape 2" descr="Image result for michael horton nz herald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9" name="AutoShape 4" descr="Image result for michael horton nz herald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903" y="2888803"/>
            <a:ext cx="1590897" cy="2019582"/>
          </a:xfrm>
          <a:prstGeom prst="rect">
            <a:avLst/>
          </a:prstGeom>
        </p:spPr>
      </p:pic>
      <p:sp>
        <p:nvSpPr>
          <p:cNvPr id="14" name="AutoShape 6" descr="Image result for frank packer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5" name="AutoShape 8" descr="Image result for frank packer"/>
          <p:cNvSpPr>
            <a:spLocks noChangeAspect="1" noChangeArrowheads="1"/>
          </p:cNvSpPr>
          <p:nvPr/>
        </p:nvSpPr>
        <p:spPr bwMode="auto">
          <a:xfrm>
            <a:off x="6731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32" y="2871411"/>
            <a:ext cx="1695637" cy="201879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" y="5052492"/>
            <a:ext cx="2788353" cy="1730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61" y="5052492"/>
            <a:ext cx="1626514" cy="170168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34" y="5052492"/>
            <a:ext cx="1401414" cy="1700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910" y="5058496"/>
            <a:ext cx="2599890" cy="1694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873983"/>
            <a:ext cx="1806936" cy="200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151"/>
            <a:ext cx="8229600" cy="1143000"/>
          </a:xfrm>
        </p:spPr>
        <p:txBody>
          <a:bodyPr/>
          <a:lstStyle/>
          <a:p>
            <a:r>
              <a:rPr lang="en-NZ" b="1" dirty="0" smtClean="0"/>
              <a:t>Bibliography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2060848"/>
            <a:ext cx="8712968" cy="5400600"/>
          </a:xfrm>
        </p:spPr>
        <p:txBody>
          <a:bodyPr>
            <a:normAutofit/>
          </a:bodyPr>
          <a:lstStyle/>
          <a:p>
            <a:r>
              <a:rPr lang="en-NZ" sz="2400" b="1" dirty="0"/>
              <a:t>Barry, P.  2007.  </a:t>
            </a:r>
            <a:r>
              <a:rPr lang="en-NZ" sz="2400" b="1" i="1" dirty="0"/>
              <a:t>The </a:t>
            </a:r>
            <a:r>
              <a:rPr lang="en-NZ" sz="2400" b="1" i="1" dirty="0" smtClean="0"/>
              <a:t>Rise </a:t>
            </a:r>
            <a:r>
              <a:rPr lang="en-NZ" sz="2400" b="1" i="1" dirty="0"/>
              <a:t>and </a:t>
            </a:r>
            <a:r>
              <a:rPr lang="en-NZ" sz="2400" b="1" i="1" dirty="0" smtClean="0"/>
              <a:t>Rise </a:t>
            </a:r>
            <a:r>
              <a:rPr lang="en-NZ" sz="2400" b="1" i="1" dirty="0"/>
              <a:t>of Kerry Packer </a:t>
            </a:r>
            <a:r>
              <a:rPr lang="en-NZ" sz="2400" b="1" i="1" dirty="0" smtClean="0"/>
              <a:t>Uncut</a:t>
            </a:r>
            <a:r>
              <a:rPr lang="en-NZ" sz="2400" b="1" dirty="0"/>
              <a:t>, Sydney, Bantam</a:t>
            </a:r>
          </a:p>
          <a:p>
            <a:r>
              <a:rPr lang="en-NZ" sz="2400" b="1" dirty="0" err="1" smtClean="0"/>
              <a:t>Economou</a:t>
            </a:r>
            <a:r>
              <a:rPr lang="en-NZ" sz="2400" b="1" dirty="0"/>
              <a:t>, N. and Tanner, S.  2008.  </a:t>
            </a:r>
            <a:r>
              <a:rPr lang="en-NZ" sz="2400" b="1" i="1" dirty="0"/>
              <a:t>Media, Power and Politics in Australia, </a:t>
            </a:r>
            <a:r>
              <a:rPr lang="en-NZ" sz="2400" b="1" dirty="0"/>
              <a:t>Sydney, </a:t>
            </a:r>
            <a:r>
              <a:rPr lang="en-NZ" sz="2400" b="1" dirty="0" smtClean="0"/>
              <a:t>Pearson</a:t>
            </a:r>
            <a:endParaRPr lang="en-NZ" sz="2400" b="1" dirty="0"/>
          </a:p>
          <a:p>
            <a:r>
              <a:rPr lang="en-NZ" sz="2400" b="1" dirty="0"/>
              <a:t>Hall, S.  2008.  </a:t>
            </a:r>
            <a:r>
              <a:rPr lang="en-NZ" sz="2400" b="1" i="1" dirty="0"/>
              <a:t>Tabloid Man: The Life and Times of Ezra Norton</a:t>
            </a:r>
            <a:r>
              <a:rPr lang="en-NZ" sz="2400" b="1" dirty="0"/>
              <a:t>, Sydney, Fourth Estate</a:t>
            </a:r>
          </a:p>
          <a:p>
            <a:r>
              <a:rPr lang="en-NZ" sz="2400" b="1" dirty="0" err="1" smtClean="0"/>
              <a:t>Hallin</a:t>
            </a:r>
            <a:r>
              <a:rPr lang="en-NZ" sz="2400" b="1" dirty="0"/>
              <a:t>, D., and Mancini, P. </a:t>
            </a:r>
            <a:r>
              <a:rPr lang="en-NZ" sz="2400" b="1" dirty="0" smtClean="0"/>
              <a:t> 2004</a:t>
            </a:r>
            <a:r>
              <a:rPr lang="en-NZ" sz="2400" b="1" dirty="0"/>
              <a:t>. </a:t>
            </a:r>
            <a:r>
              <a:rPr lang="en-NZ" sz="2400" b="1" dirty="0" smtClean="0"/>
              <a:t> </a:t>
            </a:r>
            <a:r>
              <a:rPr lang="en-NZ" sz="2400" b="1" i="1" dirty="0" smtClean="0"/>
              <a:t>Comparing </a:t>
            </a:r>
            <a:r>
              <a:rPr lang="en-NZ" sz="2400" b="1" i="1" dirty="0"/>
              <a:t>Media Systems: Three Models of Media </a:t>
            </a:r>
            <a:r>
              <a:rPr lang="en-NZ" sz="2400" b="1" i="1" dirty="0" smtClean="0"/>
              <a:t>and </a:t>
            </a:r>
            <a:r>
              <a:rPr lang="en-NZ" sz="2400" b="1" i="1" dirty="0" smtClean="0"/>
              <a:t>Politics</a:t>
            </a:r>
            <a:r>
              <a:rPr lang="en-NZ" sz="2400" b="1" dirty="0"/>
              <a:t>,</a:t>
            </a:r>
            <a:r>
              <a:rPr lang="en-NZ" sz="2400" b="1" dirty="0" smtClean="0"/>
              <a:t> New </a:t>
            </a:r>
            <a:r>
              <a:rPr lang="en-NZ" sz="2400" b="1" dirty="0"/>
              <a:t>York, Cambridge University </a:t>
            </a:r>
            <a:r>
              <a:rPr lang="en-NZ" sz="2400" b="1" dirty="0" smtClean="0"/>
              <a:t>Press</a:t>
            </a:r>
          </a:p>
          <a:p>
            <a:r>
              <a:rPr lang="en-NZ" sz="2400" b="1" dirty="0"/>
              <a:t>Hitchens, C.  2010.  </a:t>
            </a:r>
            <a:r>
              <a:rPr lang="en-NZ" sz="2400" b="1" i="1" dirty="0"/>
              <a:t>Hitch-22: A Memoir</a:t>
            </a:r>
            <a:r>
              <a:rPr lang="en-NZ" sz="2400" b="1" dirty="0"/>
              <a:t>, London, Atlantic Books</a:t>
            </a:r>
          </a:p>
          <a:p>
            <a:endParaRPr lang="en-NZ" sz="2800" b="1" dirty="0" smtClean="0"/>
          </a:p>
          <a:p>
            <a:endParaRPr lang="en-NZ" b="1" dirty="0"/>
          </a:p>
        </p:txBody>
      </p:sp>
      <p:pic>
        <p:nvPicPr>
          <p:cNvPr id="4" name="Picture 3" descr="C:\Users\mboy007\Desktop\image_galler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" y="9675"/>
            <a:ext cx="1843260" cy="6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9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Bibliography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925144"/>
          </a:xfrm>
        </p:spPr>
        <p:txBody>
          <a:bodyPr>
            <a:noAutofit/>
          </a:bodyPr>
          <a:lstStyle/>
          <a:p>
            <a:r>
              <a:rPr lang="en-NZ" sz="2400" b="1" dirty="0" err="1" smtClean="0"/>
              <a:t>Myllylahti</a:t>
            </a:r>
            <a:r>
              <a:rPr lang="en-NZ" sz="2400" b="1" dirty="0"/>
              <a:t>, M. (2018, December). </a:t>
            </a:r>
            <a:r>
              <a:rPr lang="en-NZ" sz="2400" b="1" i="1" dirty="0"/>
              <a:t>JMAD New Zealand </a:t>
            </a:r>
            <a:r>
              <a:rPr lang="en-NZ" sz="2400" b="1" i="1" dirty="0" smtClean="0"/>
              <a:t>Media Ownership Report 2018</a:t>
            </a:r>
            <a:r>
              <a:rPr lang="en-NZ" sz="2400" b="1" dirty="0" smtClean="0"/>
              <a:t>,  Auckland, AUT Research Centre </a:t>
            </a:r>
            <a:r>
              <a:rPr lang="en-NZ" sz="2400" b="1" dirty="0"/>
              <a:t>for Journalism, Media and Democracy. </a:t>
            </a:r>
            <a:r>
              <a:rPr lang="en-NZ" sz="2400" b="1" dirty="0" smtClean="0"/>
              <a:t> Retrieved from: </a:t>
            </a:r>
            <a:r>
              <a:rPr lang="en-NZ" sz="2400" b="1" dirty="0">
                <a:hlinkClick r:id="rId2"/>
              </a:rPr>
              <a:t>https://www.aut.ac.nz/study/study-options/communication-studies/research/journalism,-</a:t>
            </a:r>
            <a:r>
              <a:rPr lang="en-NZ" sz="2400" b="1" dirty="0" smtClean="0">
                <a:hlinkClick r:id="rId2"/>
              </a:rPr>
              <a:t>media-and-democracy-research-centre/projects/new-zealand-media-ownership-report</a:t>
            </a:r>
            <a:endParaRPr lang="en-NZ" sz="2400" b="1" dirty="0"/>
          </a:p>
          <a:p>
            <a:r>
              <a:rPr lang="en-NZ" sz="2400" b="1" dirty="0" smtClean="0"/>
              <a:t>Page</a:t>
            </a:r>
            <a:r>
              <a:rPr lang="en-NZ" sz="2400" b="1" dirty="0"/>
              <a:t>, B.  2003.  </a:t>
            </a:r>
            <a:r>
              <a:rPr lang="en-NZ" sz="2400" b="1" i="1" dirty="0"/>
              <a:t>The Murdoch Archipelago,</a:t>
            </a:r>
            <a:r>
              <a:rPr lang="en-NZ" sz="2400" b="1" dirty="0"/>
              <a:t> London, Simon and Schuster</a:t>
            </a:r>
          </a:p>
          <a:p>
            <a:r>
              <a:rPr lang="en-AU" sz="2400" b="1" dirty="0" err="1"/>
              <a:t>Tiffen</a:t>
            </a:r>
            <a:r>
              <a:rPr lang="en-AU" sz="2400" b="1" dirty="0"/>
              <a:t>, R.  1989.  </a:t>
            </a:r>
            <a:r>
              <a:rPr lang="en-AU" sz="2400" b="1" i="1" dirty="0"/>
              <a:t>News and Power</a:t>
            </a:r>
            <a:r>
              <a:rPr lang="en-AU" sz="2400" b="1" dirty="0"/>
              <a:t>, Sydney, Allen and </a:t>
            </a:r>
            <a:r>
              <a:rPr lang="en-AU" sz="2400" b="1" dirty="0" smtClean="0"/>
              <a:t>Unwin</a:t>
            </a:r>
          </a:p>
          <a:p>
            <a:r>
              <a:rPr lang="en-AU" sz="2400" b="1" dirty="0" smtClean="0"/>
              <a:t>      </a:t>
            </a:r>
            <a:r>
              <a:rPr lang="en-NZ" sz="2400" b="1" dirty="0" smtClean="0"/>
              <a:t>2014</a:t>
            </a:r>
            <a:r>
              <a:rPr lang="en-NZ" sz="2400" b="1" dirty="0"/>
              <a:t>.  </a:t>
            </a:r>
            <a:r>
              <a:rPr lang="en-NZ" sz="2400" b="1" i="1" dirty="0"/>
              <a:t>Rupert Murdoch: A Reassessment</a:t>
            </a:r>
            <a:r>
              <a:rPr lang="en-NZ" sz="2400" b="1" dirty="0"/>
              <a:t>, </a:t>
            </a:r>
            <a:r>
              <a:rPr lang="en-NZ" sz="2400" b="1" dirty="0" smtClean="0"/>
              <a:t>Sydney, University </a:t>
            </a:r>
            <a:r>
              <a:rPr lang="en-NZ" sz="2400" b="1" dirty="0"/>
              <a:t>of New South Wales </a:t>
            </a:r>
            <a:r>
              <a:rPr lang="en-NZ" sz="2400" b="1" dirty="0" smtClean="0"/>
              <a:t>Press</a:t>
            </a:r>
          </a:p>
          <a:p>
            <a:r>
              <a:rPr lang="en-NZ" sz="2400" b="1" dirty="0" smtClean="0"/>
              <a:t>Waugh</a:t>
            </a:r>
            <a:r>
              <a:rPr lang="en-NZ" sz="2400" b="1" dirty="0"/>
              <a:t>, E.  1938.  </a:t>
            </a:r>
            <a:r>
              <a:rPr lang="en-NZ" sz="2400" b="1" i="1" dirty="0"/>
              <a:t>Scoop</a:t>
            </a:r>
            <a:r>
              <a:rPr lang="en-NZ" sz="2400" b="1" dirty="0"/>
              <a:t>, London, Chapman and </a:t>
            </a:r>
            <a:r>
              <a:rPr lang="en-NZ" sz="2400" b="1" dirty="0" smtClean="0"/>
              <a:t>Hall</a:t>
            </a:r>
            <a:endParaRPr lang="en-NZ" sz="2400" b="1" dirty="0"/>
          </a:p>
        </p:txBody>
      </p:sp>
      <p:pic>
        <p:nvPicPr>
          <p:cNvPr id="4" name="Picture 3" descr="C:\Users\mboy007\Desktop\image_galle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" y="9675"/>
            <a:ext cx="1843260" cy="6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19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Video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NZ" sz="7200" b="1" dirty="0"/>
              <a:t>James Packer/David </a:t>
            </a:r>
            <a:r>
              <a:rPr lang="en-NZ" sz="7200" b="1" dirty="0" err="1" smtClean="0"/>
              <a:t>Gyngell</a:t>
            </a:r>
            <a:r>
              <a:rPr lang="en-NZ" sz="7200" b="1" dirty="0" smtClean="0"/>
              <a:t>  </a:t>
            </a:r>
          </a:p>
          <a:p>
            <a:pPr marL="0" indent="0">
              <a:buNone/>
            </a:pPr>
            <a:r>
              <a:rPr lang="en-NZ" sz="7200" b="1" dirty="0"/>
              <a:t> </a:t>
            </a:r>
            <a:r>
              <a:rPr lang="en-NZ" sz="7200" b="1" dirty="0" smtClean="0"/>
              <a:t>      </a:t>
            </a:r>
            <a:r>
              <a:rPr lang="en-NZ" sz="7200" b="1" u="sng" dirty="0" smtClean="0">
                <a:hlinkClick r:id="rId2"/>
              </a:rPr>
              <a:t>http</a:t>
            </a:r>
            <a:r>
              <a:rPr lang="en-NZ" sz="7200" b="1" u="sng" dirty="0">
                <a:hlinkClick r:id="rId2"/>
              </a:rPr>
              <a:t>://www.dailymail.co.uk/news/article-2626984</a:t>
            </a:r>
            <a:endParaRPr lang="en-NZ" sz="7200" b="1" dirty="0"/>
          </a:p>
          <a:p>
            <a:pPr marL="0" indent="0">
              <a:buNone/>
            </a:pPr>
            <a:endParaRPr lang="en-NZ" sz="7200" b="1" dirty="0"/>
          </a:p>
          <a:p>
            <a:r>
              <a:rPr lang="en-NZ" sz="7200" b="1" dirty="0" smtClean="0"/>
              <a:t>Alan Bond</a:t>
            </a:r>
          </a:p>
          <a:p>
            <a:pPr marL="0" indent="0">
              <a:buNone/>
            </a:pPr>
            <a:r>
              <a:rPr lang="en-NZ" sz="7200" b="1" dirty="0"/>
              <a:t> </a:t>
            </a:r>
            <a:r>
              <a:rPr lang="en-NZ" sz="7200" b="1" dirty="0" smtClean="0"/>
              <a:t>      </a:t>
            </a:r>
            <a:r>
              <a:rPr lang="en-NZ" sz="7200" b="1" u="sng" dirty="0" smtClean="0">
                <a:hlinkClick r:id="rId3"/>
              </a:rPr>
              <a:t>http</a:t>
            </a:r>
            <a:r>
              <a:rPr lang="en-NZ" sz="7200" b="1" u="sng" dirty="0">
                <a:hlinkClick r:id="rId3"/>
              </a:rPr>
              <a:t>://www.abc.net.au/4corners/50years/decades/1990s/</a:t>
            </a:r>
            <a:endParaRPr lang="en-NZ" sz="7200" b="1" dirty="0"/>
          </a:p>
          <a:p>
            <a:pPr marL="0" indent="0">
              <a:buNone/>
            </a:pPr>
            <a:endParaRPr lang="en-NZ" sz="7200" b="1" dirty="0" smtClean="0"/>
          </a:p>
          <a:p>
            <a:r>
              <a:rPr lang="en-NZ" sz="7200" b="1" dirty="0" smtClean="0"/>
              <a:t>Kerry Packer</a:t>
            </a:r>
          </a:p>
          <a:p>
            <a:pPr marL="0" indent="0">
              <a:buNone/>
            </a:pPr>
            <a:r>
              <a:rPr lang="en-NZ" sz="7200" b="1" dirty="0"/>
              <a:t>  </a:t>
            </a:r>
            <a:r>
              <a:rPr lang="en-NZ" sz="7200" b="1" dirty="0" smtClean="0"/>
              <a:t>     </a:t>
            </a:r>
            <a:r>
              <a:rPr lang="en-NZ" sz="7200" b="1" u="sng" dirty="0" smtClean="0">
                <a:hlinkClick r:id="rId4"/>
              </a:rPr>
              <a:t>http</a:t>
            </a:r>
            <a:r>
              <a:rPr lang="en-NZ" sz="7200" b="1" u="sng" dirty="0">
                <a:hlinkClick r:id="rId4"/>
              </a:rPr>
              <a:t>://www.youtube.com/watch?v=QB0S70UmsM0</a:t>
            </a:r>
            <a:endParaRPr lang="en-NZ" sz="7200" b="1" dirty="0"/>
          </a:p>
          <a:p>
            <a:pPr marL="0" indent="0">
              <a:buNone/>
            </a:pPr>
            <a:endParaRPr lang="en-NZ" sz="7200" b="1" u="sng" dirty="0"/>
          </a:p>
          <a:p>
            <a:r>
              <a:rPr lang="en-NZ" sz="7200" b="1" dirty="0"/>
              <a:t>Gina </a:t>
            </a:r>
            <a:r>
              <a:rPr lang="en-NZ" sz="7200" b="1" dirty="0" smtClean="0"/>
              <a:t>Rinehart</a:t>
            </a:r>
          </a:p>
          <a:p>
            <a:pPr marL="0" indent="0">
              <a:buNone/>
            </a:pPr>
            <a:r>
              <a:rPr lang="en-NZ" sz="7200" b="1" dirty="0"/>
              <a:t> </a:t>
            </a:r>
            <a:r>
              <a:rPr lang="en-NZ" sz="7200" b="1" dirty="0" smtClean="0"/>
              <a:t>      </a:t>
            </a:r>
            <a:r>
              <a:rPr lang="en-NZ" sz="7200" b="1" u="sng" dirty="0" smtClean="0">
                <a:hlinkClick r:id="rId5"/>
              </a:rPr>
              <a:t>http</a:t>
            </a:r>
            <a:r>
              <a:rPr lang="en-NZ" sz="7200" b="1" u="sng" dirty="0">
                <a:hlinkClick r:id="rId5"/>
              </a:rPr>
              <a:t>://www.youtube.com/watch?v=BDAwGqlIp7E</a:t>
            </a:r>
            <a:endParaRPr lang="en-NZ" sz="7200" b="1" dirty="0"/>
          </a:p>
          <a:p>
            <a:pPr marL="0" indent="0">
              <a:buNone/>
            </a:pPr>
            <a:endParaRPr lang="en-NZ" sz="7200" dirty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pic>
        <p:nvPicPr>
          <p:cNvPr id="4" name="Picture 3" descr="C:\Users\mboy007\Desktop\image_galler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6" y="9675"/>
            <a:ext cx="1843260" cy="69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1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234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The Power of Private  Interests: Media Ownership  mark.boyd@auckland.ac.nz</vt:lpstr>
      <vt:lpstr>Bibliography</vt:lpstr>
      <vt:lpstr>Bibliography</vt:lpstr>
      <vt:lpstr>Video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Boyd</dc:creator>
  <cp:lastModifiedBy>Mark Boyd</cp:lastModifiedBy>
  <cp:revision>167</cp:revision>
  <dcterms:created xsi:type="dcterms:W3CDTF">2014-11-12T04:03:05Z</dcterms:created>
  <dcterms:modified xsi:type="dcterms:W3CDTF">2019-03-28T22:23:43Z</dcterms:modified>
</cp:coreProperties>
</file>