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t>11/03/2019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engagement/2/1/3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79E8-4EC4-4D83-B433-F29EEC49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4"/>
            <a:ext cx="10515600" cy="739740"/>
          </a:xfrm>
        </p:spPr>
        <p:txBody>
          <a:bodyPr>
            <a:noAutofit/>
          </a:bodyPr>
          <a:lstStyle/>
          <a:p>
            <a:r>
              <a:rPr lang="en-NZ" sz="3600" b="1" dirty="0">
                <a:solidFill>
                  <a:srgbClr val="C00000"/>
                </a:solidFill>
              </a:rPr>
              <a:t>Parallel structure (balance)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1F38-433D-4587-A2E3-8F6CE088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304"/>
            <a:ext cx="10515600" cy="583572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Ensure parallel structure in prose sentences, lists and bullets points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Words, phrases and clauses that occur in a sequence must have parallel form to indicate their equal importance. Conjunctions such as ‘or’ and ‘and’, or relative pronouns such as ‘that’, ‘which’ or ‘who’ may be used to maintain a symmetrical pattern.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1. Words and phrases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What Robert most enjoyed doing was getting dressed up, going to clubs and hanging out with his friends. [correct]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What Robert most enjoyed doing was getting dressed up, going to clubs, and to hang out with his friends. [incorrect]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2.Clause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The bus driver she most liked was the one who drove the bus in the late afternoon shift, who always seemed cheerful, and who took care to help older passengers.  [correct]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The bus driver she most liked was the one who drove the bus in the late afternoon shift, always seemed cheerful, and who takes care to help older passengers. [incorrect]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3. Bullet points or list: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(</a:t>
            </a:r>
            <a:r>
              <a:rPr lang="en-NZ" sz="5600" dirty="0" err="1"/>
              <a:t>i</a:t>
            </a:r>
            <a:r>
              <a:rPr lang="en-NZ" sz="5600" dirty="0"/>
              <a:t>) With regard to the upcoming meeting with the client, all those attending are required to</a:t>
            </a:r>
          </a:p>
          <a:p>
            <a:pPr marL="893763" indent="0">
              <a:lnSpc>
                <a:spcPct val="120000"/>
              </a:lnSpc>
              <a:spcBef>
                <a:spcPts val="0"/>
              </a:spcBef>
            </a:pPr>
            <a:r>
              <a:rPr lang="en-NZ" sz="5600" dirty="0"/>
              <a:t> review the guidelines around consultation</a:t>
            </a:r>
          </a:p>
          <a:p>
            <a:pPr marL="893763" indent="0">
              <a:lnSpc>
                <a:spcPct val="120000"/>
              </a:lnSpc>
              <a:spcBef>
                <a:spcPts val="0"/>
              </a:spcBef>
            </a:pPr>
            <a:r>
              <a:rPr lang="en-NZ" sz="5600" dirty="0"/>
              <a:t> read the project and brief</a:t>
            </a:r>
          </a:p>
          <a:p>
            <a:pPr marL="893763" indent="0">
              <a:lnSpc>
                <a:spcPct val="120000"/>
              </a:lnSpc>
              <a:spcBef>
                <a:spcPts val="0"/>
              </a:spcBef>
            </a:pPr>
            <a:r>
              <a:rPr lang="en-NZ" sz="5600" dirty="0"/>
              <a:t> dress formally and address clients in an appropriate manner</a:t>
            </a:r>
          </a:p>
          <a:p>
            <a:pPr marL="893763" indent="0"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(ii) Please  put all used dishes in the dishwasher, place your own food in sealed and named containers in the refrigerator, and clear and clean tables after use.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b="1" dirty="0"/>
              <a:t>Review at Purdue Online Writing Lab  </a:t>
            </a:r>
            <a:r>
              <a:rPr lang="en-NZ" sz="5600" b="1" dirty="0">
                <a:hlinkClick r:id="rId2"/>
              </a:rPr>
              <a:t>https://owl.english.purdue.edu/engagement/2/1/34/</a:t>
            </a:r>
            <a:endParaRPr lang="en-NZ" sz="5600" b="1" dirty="0"/>
          </a:p>
          <a:p>
            <a:pPr marL="893763" indent="0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13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299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Parallel structure (balance)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90</cp:revision>
  <cp:lastPrinted>2017-08-02T21:02:08Z</cp:lastPrinted>
  <dcterms:created xsi:type="dcterms:W3CDTF">2017-07-26T02:26:36Z</dcterms:created>
  <dcterms:modified xsi:type="dcterms:W3CDTF">2019-03-11T03:55:30Z</dcterms:modified>
</cp:coreProperties>
</file>