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760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BEAE5-08D8-48F1-965C-5F674AC266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4AF2CA-4252-4066-B0B7-C16F342029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2B755-2ABB-46A9-A8AE-B1376A26D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t>13/08/2017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6A360-326A-4AFC-897E-A40588AC5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A9DAB-BFFB-41DE-93F5-A1B973C55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83630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7F16A-6EF0-4E8D-B7F4-79C21DED3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8F26A5-DB09-4FFC-8D99-0550B1B705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C9575-6211-4050-84BC-CCA7270F5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t>13/08/2017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D1C78-642E-4E83-AF62-1A8224CF7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9222F0-BFAC-4FB9-AEAC-40EFECD22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15464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C95E64-9A5B-44AF-B030-A12A0ABF6E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53927B-9F08-4274-9CDF-4588D0FFAF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872AE-3C85-4A32-B423-39863BB9D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t>13/08/2017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CA890-6F59-4947-B487-220E44183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97CE8-64F6-4673-8D90-595B64DCB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20849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2D9C6-64A3-4C27-8F06-A5C3A9BF6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BFA8F-8B2B-4885-9902-8B8D1BCDC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0F99E-3D6C-4815-848F-0180A4A38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t>13/08/2017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E0A89-2290-42FB-8695-2B310D62D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E88B2-C6FC-4455-9897-B675A114C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04580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7581A-3A3A-4D98-9469-4F370FA77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44B3A-A904-413A-B795-865B00953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D7083B-9A81-48FC-9ED1-26106A5C1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t>13/08/2017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7968A-F948-4192-B7BA-BB04C8FC3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EFEC86-5730-451A-B633-6E6DAB4A3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80402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BC9F7-3108-44E8-83CE-DB806CAF3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06890-CF3C-488D-A43B-5CA6EA0AB5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A162AC-F9FE-43DB-903A-C89974F0E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25FCAD-7537-4A4B-8DC5-41AAC284E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t>13/08/2017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999775-281A-44DF-B6D9-F2489AFD1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6C166C-238B-40D4-8CC5-CD5877D2D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4365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7FA66-5AD1-49D4-BA3B-84FCB2901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913D3C-25E3-4C37-9306-2B56DDB85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77D096-7BB2-4BAC-955C-949AEF344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171D8C-8356-41EF-860F-68282C59A3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71F905-782B-4752-B083-B7E743D0EA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903EE9-2F3A-409F-9724-D0BB5D6D9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t>13/08/2017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CAE24B-271A-41E4-8A79-E235475C4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928548-66D6-4118-8206-9C86B1CA2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98721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6AC76-3268-4A1C-A55F-1AE1F2C91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BFD800-7E5B-4EF7-9FD8-6CE5F0210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t>13/08/2017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550212-D9AB-48FB-9D94-9CEF21BA1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163037-5155-435F-86BF-F65B0F388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54569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DCFBA8-C262-4674-B693-237BC7653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t>13/08/2017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D10791-B651-4B75-90E7-F13B81292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51BBF-6897-48FE-B95D-242F24684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1289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1B0BB-EFE1-4938-A36C-AE641F6FA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5350C-951F-4AFD-B4AB-F4AE78507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2E25C6-D9DF-4509-B050-19FA23DBC0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208453-F81F-4A31-8081-519B7FC17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t>13/08/2017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9237B6-131C-4424-B593-F8E4CAFEC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E08B85-4B0C-4F4C-BFF1-D8709683D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2650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A25B5-0E46-4833-8CB1-2F4830D83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E18FB3-B204-446A-B0F5-DFDBEFB578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38228A-A294-4BCF-90B9-DAB3703BFD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8A5E9F-5671-4E8E-8BA4-A15DEB441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t>13/08/2017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9005A4-027B-4B5A-AFA3-C46F42C1D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29896A-501E-40E2-AF7C-66EC021A4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7174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CA0ADA-F91D-45E1-A54E-E95D658B3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D44F22-EB47-41A8-8CE5-23DFD10AA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C0481-4772-4CD7-ABE5-1EBF0BBAB3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E2656-91B9-418C-8D61-D283EDC6E40A}" type="datetimeFigureOut">
              <a:rPr lang="en-NZ" smtClean="0"/>
              <a:t>13/08/2017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DF26F-5A85-4945-B4B0-A69E7562B1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47E27A-EB51-426E-BC37-FAEC1ABA90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81A9E-FEFA-4A01-B7B2-44483F467E1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117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wl.english.purdue.edu/engagement/2/1/34/" TargetMode="External"/><Relationship Id="rId2" Type="http://schemas.openxmlformats.org/officeDocument/2006/relationships/hyperlink" Target="https://owl.english.purdue.edu/owl/resource/620/01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C021A-5212-4421-AC2C-0CDF68E81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1194"/>
          </a:xfrm>
        </p:spPr>
        <p:txBody>
          <a:bodyPr>
            <a:normAutofit/>
          </a:bodyPr>
          <a:lstStyle/>
          <a:p>
            <a:r>
              <a:rPr lang="en-NZ" sz="3600" b="1" dirty="0">
                <a:solidFill>
                  <a:srgbClr val="C00000"/>
                </a:solidFill>
              </a:rPr>
              <a:t>Complete sentence, comma splice and fused sentence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4D20E-F33E-4E5C-9331-3FAEA8B75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6320"/>
            <a:ext cx="10515600" cy="6020656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NZ" sz="5600" b="1" dirty="0"/>
              <a:t>1. Complete sentence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v-LV" sz="5600" dirty="0"/>
              <a:t>A simple, full sentence has a subject (a noun/nominal group</a:t>
            </a:r>
            <a:r>
              <a:rPr lang="en-NZ" sz="5600" dirty="0"/>
              <a:t> = w</a:t>
            </a:r>
            <a:r>
              <a:rPr lang="lv-LV" sz="5600" dirty="0"/>
              <a:t>ho</a:t>
            </a:r>
            <a:r>
              <a:rPr lang="en-NZ" sz="5600" dirty="0"/>
              <a:t>/w</a:t>
            </a:r>
            <a:r>
              <a:rPr lang="lv-LV" sz="5600" dirty="0"/>
              <a:t>hat</a:t>
            </a:r>
            <a:r>
              <a:rPr lang="en-NZ" sz="5600" dirty="0"/>
              <a:t> does something?</a:t>
            </a:r>
            <a:r>
              <a:rPr lang="lv-LV" sz="5600" dirty="0"/>
              <a:t>) and a predicate (a finite verb/verbal group</a:t>
            </a:r>
            <a:r>
              <a:rPr lang="en-NZ" sz="5600" dirty="0"/>
              <a:t> =</a:t>
            </a:r>
            <a:r>
              <a:rPr lang="lv-LV" sz="5600" dirty="0"/>
              <a:t> </a:t>
            </a:r>
            <a:r>
              <a:rPr lang="en-NZ" sz="5600" dirty="0"/>
              <a:t>d</a:t>
            </a:r>
            <a:r>
              <a:rPr lang="lv-LV" sz="5600" dirty="0"/>
              <a:t>oes </a:t>
            </a:r>
            <a:r>
              <a:rPr lang="lv-LV" sz="5600" i="1" dirty="0"/>
              <a:t>what</a:t>
            </a:r>
            <a:r>
              <a:rPr lang="lv-LV" sz="5600" dirty="0"/>
              <a:t>?</a:t>
            </a:r>
            <a:r>
              <a:rPr lang="en-NZ" sz="5600" dirty="0"/>
              <a:t>)</a:t>
            </a:r>
            <a:r>
              <a:rPr lang="lv-LV" sz="5600" dirty="0"/>
              <a:t> in</a:t>
            </a:r>
            <a:r>
              <a:rPr lang="en-NZ" sz="5600" dirty="0"/>
              <a:t> </a:t>
            </a:r>
            <a:r>
              <a:rPr lang="lv-LV" sz="5600" dirty="0"/>
              <a:t>various </a:t>
            </a:r>
            <a:r>
              <a:rPr lang="en-NZ" sz="5600" dirty="0"/>
              <a:t>verb </a:t>
            </a:r>
            <a:r>
              <a:rPr lang="lv-LV" sz="5600" dirty="0"/>
              <a:t>tenses</a:t>
            </a:r>
            <a:r>
              <a:rPr lang="en-NZ" sz="5600" dirty="0"/>
              <a:t>: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v-LV" sz="5600" dirty="0"/>
              <a:t>I run. You were sleeping. She coughed. A tree fell. They will vanish.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NZ" sz="56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NZ" sz="5600" dirty="0"/>
              <a:t>Examples of incomplete sentences: [X]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NZ" sz="5600" dirty="0"/>
              <a:t>Running to school. Sleeping later than usual. Not before then. I, myself, the team captain. Which is not the case.  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NZ" sz="56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NZ" sz="5600" dirty="0"/>
              <a:t>Note: A complete sentence must have a subject (explicit or implicit) and a predicate which contains a ‘finite’ verb, that is, a verb that names an action.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NZ" sz="56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NZ" sz="5600" dirty="0"/>
              <a:t>For incomplete sentences, also known as sentence fragments, see  </a:t>
            </a:r>
            <a:r>
              <a:rPr lang="en-NZ" sz="5600" dirty="0">
                <a:hlinkClick r:id="rId2"/>
              </a:rPr>
              <a:t>https://owl.english.purdue.edu/owl/resource/620/01/</a:t>
            </a:r>
            <a:endParaRPr lang="en-NZ" sz="5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NZ" sz="56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NZ" sz="5600" b="1" dirty="0"/>
              <a:t>2. Comma splice</a:t>
            </a:r>
            <a:r>
              <a:rPr lang="en-NZ" sz="5600" dirty="0"/>
              <a:t>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NZ" sz="5600" dirty="0"/>
              <a:t>Two stand-alone, or independent, clauses need to be joined by a conjunction (and, or, but) or separated by stronger punctuation than a comma. A comma ‘splice’ is a syntactic error which occurs when we use a comma to join two or more sentences together.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NZ" sz="5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v-LV" sz="5600" dirty="0"/>
              <a:t>	</a:t>
            </a:r>
            <a:r>
              <a:rPr lang="en-NZ" sz="5600" dirty="0"/>
              <a:t>Bill Gates is the former CEO of Microsoft, he is also a billionaire. [X]</a:t>
            </a:r>
            <a:endParaRPr lang="en-NZ" sz="5600" dirty="0">
              <a:solidFill>
                <a:srgbClr val="FF0000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NZ" sz="56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NZ" sz="5600" dirty="0"/>
              <a:t>See </a:t>
            </a:r>
            <a:r>
              <a:rPr lang="en-NZ" sz="5600" dirty="0">
                <a:hlinkClick r:id="rId3"/>
              </a:rPr>
              <a:t>https://owl.english.purdue.edu/engagement/2/1/34/</a:t>
            </a:r>
            <a:endParaRPr lang="en-NZ" sz="56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NZ" sz="56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NZ" sz="5600" b="1" dirty="0"/>
              <a:t>3. A run-on, or </a:t>
            </a:r>
            <a:r>
              <a:rPr lang="lv-LV" sz="5600" b="1" dirty="0"/>
              <a:t>fused</a:t>
            </a:r>
            <a:r>
              <a:rPr lang="en-NZ" sz="5600" b="1" dirty="0"/>
              <a:t>,</a:t>
            </a:r>
            <a:r>
              <a:rPr lang="lv-LV" sz="5600" b="1" dirty="0"/>
              <a:t> sentence</a:t>
            </a:r>
            <a:r>
              <a:rPr lang="lv-LV" sz="5600" dirty="0"/>
              <a:t> </a:t>
            </a:r>
            <a:r>
              <a:rPr lang="en-GB" sz="5600" dirty="0"/>
              <a:t>occurs when </a:t>
            </a:r>
            <a:r>
              <a:rPr lang="lv-LV" sz="5600" dirty="0"/>
              <a:t>two </a:t>
            </a:r>
            <a:r>
              <a:rPr lang="en-GB" sz="5600" dirty="0"/>
              <a:t>independent clauses are joined with no punctuation at all.</a:t>
            </a:r>
            <a:endParaRPr lang="lv-LV" sz="56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GB" sz="5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5600" dirty="0"/>
              <a:t> </a:t>
            </a:r>
            <a:r>
              <a:rPr lang="lv-LV" sz="5600" dirty="0"/>
              <a:t>	</a:t>
            </a:r>
            <a:r>
              <a:rPr lang="en-NZ" sz="5600" dirty="0"/>
              <a:t>Bill Gates is the co-founder of Microsoft he is also a billionaire. [X]</a:t>
            </a:r>
            <a:endParaRPr lang="en-NZ" sz="5600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NZ" sz="5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5600" dirty="0"/>
              <a:t>[√] (</a:t>
            </a:r>
            <a:r>
              <a:rPr lang="en-NZ" sz="5600" dirty="0" err="1"/>
              <a:t>i</a:t>
            </a:r>
            <a:r>
              <a:rPr lang="en-NZ" sz="5600" dirty="0"/>
              <a:t>) Bill Gates is the co-founder of Microsoft. He is also a billionaire. (ii) Bill Gates is the co-founder of Microsoft, and he is also a billionaire. (ii)</a:t>
            </a:r>
            <a:r>
              <a:rPr lang="en-NZ" sz="5600" dirty="0">
                <a:solidFill>
                  <a:srgbClr val="FF0000"/>
                </a:solidFill>
              </a:rPr>
              <a:t> </a:t>
            </a:r>
            <a:r>
              <a:rPr lang="en-NZ" sz="5600" dirty="0"/>
              <a:t>Bill Gates, who is the co-founder of Microsoft, is also a billionaire.</a:t>
            </a:r>
            <a:r>
              <a:rPr lang="en-NZ" sz="5600" dirty="0">
                <a:solidFill>
                  <a:srgbClr val="FF0000"/>
                </a:solidFill>
              </a:rPr>
              <a:t> </a:t>
            </a:r>
            <a:r>
              <a:rPr lang="en-NZ" sz="5600" dirty="0"/>
              <a:t>(iv) Bill Gates is the co-founder of Microsoft; he is also a billionaire.</a:t>
            </a:r>
            <a:endParaRPr lang="en-NZ" sz="56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NZ" sz="56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3.</a:t>
            </a:r>
            <a:endParaRPr lang="en-NZ" b="1" dirty="0"/>
          </a:p>
        </p:txBody>
      </p:sp>
    </p:spTree>
    <p:extLst>
      <p:ext uri="{BB962C8B-B14F-4D97-AF65-F5344CB8AC3E}">
        <p14:creationId xmlns:p14="http://schemas.microsoft.com/office/powerpoint/2010/main" val="3218597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2084</TotalTime>
  <Words>230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Complete sentence, comma splice and fused sentence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Comms 200: Writing in the Workplace</dc:title>
  <dc:creator>Stephen Turner</dc:creator>
  <cp:lastModifiedBy>Stephen Turner</cp:lastModifiedBy>
  <cp:revision>90</cp:revision>
  <cp:lastPrinted>2017-08-02T21:02:08Z</cp:lastPrinted>
  <dcterms:created xsi:type="dcterms:W3CDTF">2017-07-26T02:26:36Z</dcterms:created>
  <dcterms:modified xsi:type="dcterms:W3CDTF">2017-08-13T07:39:18Z</dcterms:modified>
</cp:coreProperties>
</file>