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64" r:id="rId1"/>
  </p:sldMasterIdLst>
  <p:notesMasterIdLst>
    <p:notesMasterId r:id="rId14"/>
  </p:notesMasterIdLst>
  <p:sldIdLst>
    <p:sldId id="256" r:id="rId2"/>
    <p:sldId id="307" r:id="rId3"/>
    <p:sldId id="351" r:id="rId4"/>
    <p:sldId id="418" r:id="rId5"/>
    <p:sldId id="419" r:id="rId6"/>
    <p:sldId id="410" r:id="rId7"/>
    <p:sldId id="420" r:id="rId8"/>
    <p:sldId id="422" r:id="rId9"/>
    <p:sldId id="409" r:id="rId10"/>
    <p:sldId id="423" r:id="rId11"/>
    <p:sldId id="424" r:id="rId12"/>
    <p:sldId id="42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248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-112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7AD2-9AE1-0E4E-A453-70281A9D4A57}" type="datetimeFigureOut">
              <a:rPr lang="en-US" smtClean="0"/>
              <a:pPr/>
              <a:t>8/20/19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ADD63-4A38-6A42-845B-F4705B7235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038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pPr/>
              <a:t>8/20/19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65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PHIL 103: Freedom, Rights and Justice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967782" cy="1691640"/>
          </a:xfrm>
        </p:spPr>
        <p:txBody>
          <a:bodyPr>
            <a:normAutofit/>
          </a:bodyPr>
          <a:lstStyle/>
          <a:p>
            <a:r>
              <a:rPr lang="en-AU" dirty="0" err="1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Dr.</a:t>
            </a:r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Matheson Russell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Semester 2, 2019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 </a:t>
            </a:r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709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A different approach to the epistemic value of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Emphasising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the value of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discussion and the exchange of information.</a:t>
            </a:r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 ‘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deliberative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’ model of democracy</a:t>
            </a:r>
            <a:endParaRPr lang="en-US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6069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6. The ‘intrinsic’ value of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Realising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values of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freedom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equality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320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7. Problems and questions</a:t>
            </a:r>
          </a:p>
          <a:p>
            <a:endParaRPr lang="en-US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Are we really free and equal in democracies such as ours?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Unequal access and participation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Representatives make decisions on our behalf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Is it even possible in principle to square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ideal of freedom with political rule,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the ideal of equality with the practicalities of decision-making in large, complex societies? 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Are we not subject to the ‘tyranny of the majority’? </a:t>
            </a:r>
          </a:p>
          <a:p>
            <a:pPr lvl="1" algn="l"/>
            <a:endParaRPr lang="en-US" dirty="0">
              <a:solidFill>
                <a:schemeClr val="tx1">
                  <a:lumMod val="7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871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33128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Lecture 10: 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Reasons for democracy</a:t>
            </a:r>
          </a:p>
          <a:p>
            <a:endParaRPr lang="en-US" sz="3200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Outline: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Questioning the value of democracy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Democratic accountability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The problem of knowledge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Do we gain useful knowledge from polls?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5. A different approach to the epistemic value of democracy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6. The intrinsic value of democracy</a:t>
            </a:r>
          </a:p>
          <a:p>
            <a:pPr lvl="1"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7. Problems and questions</a:t>
            </a:r>
          </a:p>
          <a:p>
            <a:pPr lvl="1" algn="l"/>
            <a:endParaRPr lang="en-US" sz="3200" dirty="0"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727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Questioning the value of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F35A25-DC4C-7944-AC7B-CB3B624C9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667" y="1650521"/>
            <a:ext cx="7337184" cy="41308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AD666AA-7FE8-A247-92E6-73DE1B60013C}"/>
              </a:ext>
            </a:extLst>
          </p:cNvPr>
          <p:cNvSpPr txBox="1"/>
          <p:nvPr/>
        </p:nvSpPr>
        <p:spPr>
          <a:xfrm>
            <a:off x="3493213" y="5948737"/>
            <a:ext cx="51268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Amartya Sen (1933 – 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926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Questioning the value of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best argument against democracy is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five-minute conversation with the average voter”.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—Winston Churchill(?)</a:t>
            </a:r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44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1. Questioning the value of democracy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			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 (428 BCE – 387 BCE)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Ruling is a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craft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 requires skill, experience and wisdom  </a:t>
            </a:r>
            <a:endParaRPr lang="en-N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8D74D7-AA78-7948-97B6-ED5193A3C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791" y="1688916"/>
            <a:ext cx="6684936" cy="295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85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The value of accountability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’Republican’ mechanisms for protecting against corruption and promoting a culture of civic virtue.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‘Democratic’ mechanisms: transparency of the political process and periodic 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elections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. 						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829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2. The value of accountability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0D5815-5DC6-2449-8F7B-8C9C7861A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904" y="1700372"/>
            <a:ext cx="5972710" cy="44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855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3. The problem of knowledge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What are the needs or desires of the people? How do we know?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An ‘</a:t>
            </a:r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epistemic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’ problem: a problem of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knowledge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				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9630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707EADC-320B-554F-BE4D-49D533B0F61B}"/>
              </a:ext>
            </a:extLst>
          </p:cNvPr>
          <p:cNvSpPr txBox="1">
            <a:spLocks/>
          </p:cNvSpPr>
          <p:nvPr/>
        </p:nvSpPr>
        <p:spPr>
          <a:xfrm>
            <a:off x="647271" y="702306"/>
            <a:ext cx="10941977" cy="6027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4. Do we gain useful knowledge from polls?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Reasons to be cautious: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Mixed-motivation voting makes it unclear what votes ‘express’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Preferences can be weak or changeable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Preferences can be more complex than voting procedures capture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Even clear preferences can be ‘aggregated’ in different ways</a:t>
            </a:r>
          </a:p>
          <a:p>
            <a:pPr algn="ctr"/>
            <a:endParaRPr lang="en-US" sz="2400" dirty="0">
              <a:solidFill>
                <a:srgbClr val="FFFF00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064274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1919</TotalTime>
  <Words>427</Words>
  <Application>Microsoft Macintosh PowerPoint</Application>
  <PresentationFormat>Custom</PresentationFormat>
  <Paragraphs>93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View</vt:lpstr>
      <vt:lpstr>PHIL 103: Freedom, Rights and Justice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225/345: Power, critique and Emancipation</dc:title>
  <dc:creator>Microsoft Office User</dc:creator>
  <cp:lastModifiedBy>Jin Russell</cp:lastModifiedBy>
  <cp:revision>127</cp:revision>
  <dcterms:created xsi:type="dcterms:W3CDTF">2019-08-20T09:13:42Z</dcterms:created>
  <dcterms:modified xsi:type="dcterms:W3CDTF">2019-08-20T09:14:05Z</dcterms:modified>
</cp:coreProperties>
</file>