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notesMasterIdLst>
    <p:notesMasterId r:id="rId13"/>
  </p:notesMasterIdLst>
  <p:sldIdLst>
    <p:sldId id="256" r:id="rId2"/>
    <p:sldId id="307" r:id="rId3"/>
    <p:sldId id="437" r:id="rId4"/>
    <p:sldId id="441" r:id="rId5"/>
    <p:sldId id="419" r:id="rId6"/>
    <p:sldId id="426" r:id="rId7"/>
    <p:sldId id="427" r:id="rId8"/>
    <p:sldId id="428" r:id="rId9"/>
    <p:sldId id="443" r:id="rId10"/>
    <p:sldId id="444" r:id="rId11"/>
    <p:sldId id="38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7AD2-9AE1-0E4E-A453-70281A9D4A57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ADD63-4A38-6A42-845B-F4705B72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 Opening Slide">
    <p:bg>
      <p:bgPr>
        <a:solidFill>
          <a:srgbClr val="B10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903821" y="1443767"/>
            <a:ext cx="10703979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2289390"/>
            <a:ext cx="10703983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Subheading (Verdana Regular)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17" y="5735271"/>
            <a:ext cx="4325997" cy="7199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7043717" y="358686"/>
            <a:ext cx="4564083" cy="441802"/>
          </a:xfrm>
        </p:spPr>
        <p:txBody>
          <a:bodyPr/>
          <a:lstStyle>
            <a:lvl1pPr algn="r"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Tuesday, 27 August 2019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411148" y="173194"/>
            <a:ext cx="184731" cy="64633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4987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PHIL 103: Freedom, Rights and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967782" cy="1691640"/>
          </a:xfrm>
        </p:spPr>
        <p:txBody>
          <a:bodyPr>
            <a:normAutofit/>
          </a:bodyPr>
          <a:lstStyle/>
          <a:p>
            <a:r>
              <a:rPr lang="en-AU" dirty="0" err="1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Dr.</a:t>
            </a:r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Matheson Russell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Semester 2, 2019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9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Citizens’ assemblies: Some difficulties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Legitimacy and trust is essential.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Issues to resolve about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representation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Issues to resolve about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expert input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Issues to resolve about relationship to traditional mechanism of law-making. </a:t>
            </a:r>
          </a:p>
        </p:txBody>
      </p:sp>
    </p:spTree>
    <p:extLst>
      <p:ext uri="{BB962C8B-B14F-4D97-AF65-F5344CB8AC3E}">
        <p14:creationId xmlns:p14="http://schemas.microsoft.com/office/powerpoint/2010/main" val="312538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5490" y="725310"/>
            <a:ext cx="10703979" cy="836561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PHIL 225: Power, Critique and Emancipation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23485" y="1921772"/>
            <a:ext cx="8027987" cy="1056603"/>
          </a:xfrm>
        </p:spPr>
        <p:txBody>
          <a:bodyPr/>
          <a:lstStyle/>
          <a:p>
            <a:r>
              <a:rPr lang="en-US" dirty="0"/>
              <a:t>Dr. Matheson Russell, Philosophy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487F5E-8F12-CB4F-8C15-0C7A35ABF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877" y="196100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6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Lecture 12: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evolution of democracy</a:t>
            </a:r>
          </a:p>
          <a:p>
            <a:endParaRPr lang="en-US" sz="3200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Outline: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Why ‘democracy’ looks the way it does today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Questions about the value of public discourse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More problems with contemporary electoral democracy 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revival of sortition: A People’s House? 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Citizens’ assemblies: 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What are they?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Do they work?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Some difficulties</a:t>
            </a:r>
          </a:p>
          <a:p>
            <a:pPr lvl="1" algn="l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Why democracy looks the way it does today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F35A25-DC4C-7944-AC7B-CB3B624C9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774" y="1650521"/>
            <a:ext cx="4139113" cy="4130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D666AA-7FE8-A247-92E6-73DE1B60013C}"/>
              </a:ext>
            </a:extLst>
          </p:cNvPr>
          <p:cNvSpPr txBox="1"/>
          <p:nvPr/>
        </p:nvSpPr>
        <p:spPr>
          <a:xfrm>
            <a:off x="4746658" y="1650521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Absolutist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C0E8C-5404-6A46-A4BD-5B8D68AC233D}"/>
              </a:ext>
            </a:extLst>
          </p:cNvPr>
          <p:cNvSpPr txBox="1"/>
          <p:nvPr/>
        </p:nvSpPr>
        <p:spPr>
          <a:xfrm>
            <a:off x="4746657" y="311606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Constitutional 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76642-039F-844C-A7F8-C0EE2D5149CE}"/>
              </a:ext>
            </a:extLst>
          </p:cNvPr>
          <p:cNvSpPr txBox="1"/>
          <p:nvPr/>
        </p:nvSpPr>
        <p:spPr>
          <a:xfrm>
            <a:off x="4746657" y="2383294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3EFDD5-BBC3-1549-9A5A-7CFFE3380803}"/>
              </a:ext>
            </a:extLst>
          </p:cNvPr>
          <p:cNvSpPr txBox="1"/>
          <p:nvPr/>
        </p:nvSpPr>
        <p:spPr>
          <a:xfrm>
            <a:off x="4746657" y="353636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50E10-9AD6-CD42-8A3B-6309B73547E5}"/>
              </a:ext>
            </a:extLst>
          </p:cNvPr>
          <p:cNvSpPr txBox="1"/>
          <p:nvPr/>
        </p:nvSpPr>
        <p:spPr>
          <a:xfrm>
            <a:off x="4746657" y="3966938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 rights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677313-84DC-0D42-83EA-649A3CD1D06D}"/>
              </a:ext>
            </a:extLst>
          </p:cNvPr>
          <p:cNvSpPr txBox="1"/>
          <p:nvPr/>
        </p:nvSpPr>
        <p:spPr>
          <a:xfrm>
            <a:off x="7837466" y="311606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rights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14822C-F0A6-2942-9B8B-ECB12E7D914F}"/>
              </a:ext>
            </a:extLst>
          </p:cNvPr>
          <p:cNvSpPr txBox="1"/>
          <p:nvPr/>
        </p:nvSpPr>
        <p:spPr>
          <a:xfrm>
            <a:off x="7837466" y="353636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0AE317-E4EB-824F-B5EC-C8C6E99814F8}"/>
              </a:ext>
            </a:extLst>
          </p:cNvPr>
          <p:cNvSpPr txBox="1"/>
          <p:nvPr/>
        </p:nvSpPr>
        <p:spPr>
          <a:xfrm>
            <a:off x="7837466" y="3966938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public sphere</a:t>
            </a:r>
          </a:p>
        </p:txBody>
      </p:sp>
    </p:spTree>
    <p:extLst>
      <p:ext uri="{BB962C8B-B14F-4D97-AF65-F5344CB8AC3E}">
        <p14:creationId xmlns:p14="http://schemas.microsoft.com/office/powerpoint/2010/main" val="117696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Questions about the value of public discourse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scrutiny by the free press and public debate taking place in the mass media effective at rationally evaluating the performance of government? </a:t>
            </a:r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97F45BC-E062-6B42-9765-F9FA40EB91F7}"/>
              </a:ext>
            </a:extLst>
          </p:cNvPr>
          <p:cNvSpPr/>
          <p:nvPr/>
        </p:nvSpPr>
        <p:spPr>
          <a:xfrm>
            <a:off x="2262369" y="4388974"/>
            <a:ext cx="3462391" cy="10787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39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Advertising &amp; profit-seeking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9C6A7D-1263-604C-8C51-A8CB327874A0}"/>
              </a:ext>
            </a:extLst>
          </p:cNvPr>
          <p:cNvSpPr/>
          <p:nvPr/>
        </p:nvSpPr>
        <p:spPr>
          <a:xfrm>
            <a:off x="6608336" y="4388974"/>
            <a:ext cx="3462391" cy="10787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39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Political messaging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0181FD-9232-0748-AFBB-700E99A836FF}"/>
              </a:ext>
            </a:extLst>
          </p:cNvPr>
          <p:cNvSpPr/>
          <p:nvPr/>
        </p:nvSpPr>
        <p:spPr>
          <a:xfrm>
            <a:off x="2262368" y="1549981"/>
            <a:ext cx="3462391" cy="10787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39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Media power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3DFC9-5007-5F40-92C9-6CBC9549B898}"/>
              </a:ext>
            </a:extLst>
          </p:cNvPr>
          <p:cNvSpPr/>
          <p:nvPr/>
        </p:nvSpPr>
        <p:spPr>
          <a:xfrm>
            <a:off x="6608336" y="1549981"/>
            <a:ext cx="3462391" cy="107878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39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Social media &amp; ‘post-truth’ politics</a:t>
            </a:r>
          </a:p>
        </p:txBody>
      </p:sp>
    </p:spTree>
    <p:extLst>
      <p:ext uri="{BB962C8B-B14F-4D97-AF65-F5344CB8AC3E}">
        <p14:creationId xmlns:p14="http://schemas.microsoft.com/office/powerpoint/2010/main" val="251949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More problems with contemporary electoral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Politics as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Bias towards short-termism.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Influence by the wealthy and powerful via lobbying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Members of parliament not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(demographically) representative 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of society.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Members of parliament overburdened. 						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450878-DAF7-1445-9B17-447C4701D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713" y="3513907"/>
            <a:ext cx="5544846" cy="312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revival of sortition: A people’s house?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6B8F6A-6A6C-DA44-881F-1517160CB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459" y="1972238"/>
            <a:ext cx="6906789" cy="39246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44238D-4380-E74A-9D38-5BC999330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72" y="1628521"/>
            <a:ext cx="2874473" cy="461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0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The revival of sortition: A people’s house?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Some advantages of a ‘people’s house’: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Legislature more demographically representative of society.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Embodies a recognition of citizens as equal co-participants in the political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Reduces the influence of lobbyists and ’deep pockets’ on the political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Reduces the selection bias of the electoral system.	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Some disadvantages of a ‘people’s house’: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Doesn’t solve the ‘overburdening’ of parliament.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Citizen involvement is more valuable when it is organized as a deliberative process.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1648411A-546D-2144-859A-AF482D7E4853}"/>
              </a:ext>
            </a:extLst>
          </p:cNvPr>
          <p:cNvSpPr txBox="1">
            <a:spLocks/>
          </p:cNvSpPr>
          <p:nvPr/>
        </p:nvSpPr>
        <p:spPr>
          <a:xfrm>
            <a:off x="5986272" y="1763230"/>
            <a:ext cx="6205728" cy="508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Citizens’ assemblies: What are they?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Irish ‘citizens assembly’ on abortion law reform (2016)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332592-D882-CD4A-803D-06C2DF17F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481" y="2286078"/>
            <a:ext cx="6641556" cy="444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5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Citizens’ assemblies: Do they work?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opinion		vs 	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deliberatively-generated opinion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2190</TotalTime>
  <Words>280</Words>
  <Application>Microsoft Macintosh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Book</vt:lpstr>
      <vt:lpstr>Calibri</vt:lpstr>
      <vt:lpstr>Century Schoolbook</vt:lpstr>
      <vt:lpstr>Verdana</vt:lpstr>
      <vt:lpstr>Wingdings 2</vt:lpstr>
      <vt:lpstr>View</vt:lpstr>
      <vt:lpstr>PHIL 103: Freedom, Rights and Justice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 225: Power, Critique and Emancipation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225/345: Power, critique and Emancipation</dc:title>
  <dc:creator>Microsoft Office User</dc:creator>
  <cp:lastModifiedBy>Microsoft Office User</cp:lastModifiedBy>
  <cp:revision>140</cp:revision>
  <dcterms:created xsi:type="dcterms:W3CDTF">2019-08-03T03:52:44Z</dcterms:created>
  <dcterms:modified xsi:type="dcterms:W3CDTF">2019-08-27T03:45:03Z</dcterms:modified>
</cp:coreProperties>
</file>