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25/07/2019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1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the necessary elements to define an act of violence as ‘terrorism’?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520"/>
            <a:ext cx="10515600" cy="337564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500" dirty="0" smtClean="0"/>
              <a:t>Can threatening to use violence be classified as an act of ‘terrorism’?  </a:t>
            </a:r>
          </a:p>
          <a:p>
            <a:pPr marL="0" indent="0">
              <a:buNone/>
            </a:pPr>
            <a:endParaRPr lang="en-US" sz="2500" dirty="0" smtClean="0"/>
          </a:p>
          <a:p>
            <a:pPr>
              <a:buFontTx/>
              <a:buChar char="-"/>
            </a:pPr>
            <a:r>
              <a:rPr lang="en-US" sz="2500" dirty="0" smtClean="0"/>
              <a:t>Who are the targets of ‘terrorist’ violence? Can attacks on military targets be considered ‘terrorism’? </a:t>
            </a:r>
          </a:p>
          <a:p>
            <a:pPr marL="0" indent="0">
              <a:buNone/>
            </a:pPr>
            <a:endParaRPr lang="en-US" sz="2500" dirty="0" smtClean="0"/>
          </a:p>
          <a:p>
            <a:pPr>
              <a:buFontTx/>
              <a:buChar char="-"/>
            </a:pPr>
            <a:r>
              <a:rPr lang="en-US" sz="2500" dirty="0" smtClean="0"/>
              <a:t>Are ‘terrorist’ acts always carried out by non-state actors? Can </a:t>
            </a:r>
            <a:r>
              <a:rPr lang="en-US" sz="2500" dirty="0" smtClean="0"/>
              <a:t>states be  </a:t>
            </a:r>
            <a:r>
              <a:rPr lang="en-US" sz="2500" dirty="0" smtClean="0"/>
              <a:t>‘</a:t>
            </a:r>
            <a:r>
              <a:rPr lang="en-US" sz="2500" dirty="0" smtClean="0"/>
              <a:t>terrorists’? </a:t>
            </a:r>
            <a:endParaRPr lang="en-US" sz="2500" dirty="0" smtClean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do certain acts of violence get labeled as ‘terrorism’ while others do not? 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153"/>
            <a:ext cx="10515600" cy="2048106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Do political and legal contexts </a:t>
            </a:r>
            <a:r>
              <a:rPr lang="en-US" sz="2500" dirty="0" smtClean="0"/>
              <a:t>affect </a:t>
            </a:r>
            <a:r>
              <a:rPr lang="en-US" sz="2500" dirty="0" smtClean="0"/>
              <a:t>which acts of violence are labelled as ‘terrorist’?  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/>
              <a:t>Do all acts of ‘terrorism’ have a political motive</a:t>
            </a:r>
            <a:r>
              <a:rPr lang="en-US" sz="2900" dirty="0"/>
              <a:t>? </a:t>
            </a:r>
            <a:endParaRPr lang="en-NZ" sz="2900" dirty="0"/>
          </a:p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factors influence the use of the world ‘terrorism’ or ‘terrorist’?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8708"/>
            <a:ext cx="10515600" cy="322602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Is terrorism a social construct? How does our subjective interpretation impact the way we look at acts of political violence? </a:t>
            </a:r>
          </a:p>
          <a:p>
            <a:endParaRPr lang="en-US" sz="2700" dirty="0" smtClean="0"/>
          </a:p>
          <a:p>
            <a:r>
              <a:rPr lang="en-US" sz="2700" dirty="0" smtClean="0"/>
              <a:t>How does the media influence our interpretation of ‘terrorism’ and ‘terrorist’? 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 smtClean="0"/>
              <a:t>“One man’s terrorist is another man’s freedom fighter”. How does </a:t>
            </a:r>
            <a:r>
              <a:rPr lang="en-US" sz="2700" dirty="0" smtClean="0"/>
              <a:t>our ideological </a:t>
            </a:r>
            <a:r>
              <a:rPr lang="en-US" sz="2700" dirty="0" smtClean="0"/>
              <a:t>and political outlook influence the way we use the term? </a:t>
            </a:r>
          </a:p>
          <a:p>
            <a:pPr marL="0" indent="0">
              <a:buNone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196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What are the necessary elements to define an act of violence as ‘terrorism’? </vt:lpstr>
      <vt:lpstr>Why do certain acts of violence get labeled as ‘terrorism’ while others do not?  </vt:lpstr>
      <vt:lpstr>What factors influence the use of the world ‘terrorism’ or ‘terrorist’?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8</cp:revision>
  <dcterms:created xsi:type="dcterms:W3CDTF">2019-07-23T23:33:45Z</dcterms:created>
  <dcterms:modified xsi:type="dcterms:W3CDTF">2019-07-24T20:40:32Z</dcterms:modified>
</cp:coreProperties>
</file>