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30/07/2019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2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 you agree with the ‘New Terrorism’ thesis? Why?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519"/>
            <a:ext cx="10515600" cy="3436331"/>
          </a:xfrm>
        </p:spPr>
        <p:txBody>
          <a:bodyPr>
            <a:noAutofit/>
          </a:bodyPr>
          <a:lstStyle/>
          <a:p>
            <a:r>
              <a:rPr lang="en-US" sz="2000" dirty="0" smtClean="0"/>
              <a:t>Can religious </a:t>
            </a:r>
            <a:r>
              <a:rPr lang="en-US" sz="2000" dirty="0" smtClean="0"/>
              <a:t>discourses </a:t>
            </a:r>
            <a:r>
              <a:rPr lang="en-US" sz="2000" dirty="0" smtClean="0"/>
              <a:t>underpin broader </a:t>
            </a:r>
            <a:r>
              <a:rPr lang="en-US" sz="2000" dirty="0" smtClean="0"/>
              <a:t>political and territorial objectives?  </a:t>
            </a:r>
          </a:p>
          <a:p>
            <a:r>
              <a:rPr lang="en-US" sz="2000" dirty="0" smtClean="0"/>
              <a:t>Does greater emphasis on religious goals lead to zero-sum </a:t>
            </a:r>
            <a:r>
              <a:rPr lang="en-US" sz="2000" dirty="0" smtClean="0"/>
              <a:t>games and the impossibility of negotiated settlements?   </a:t>
            </a:r>
            <a:endParaRPr lang="en-US" sz="2000" dirty="0" smtClean="0"/>
          </a:p>
          <a:p>
            <a:r>
              <a:rPr lang="en-US" sz="2000" dirty="0" smtClean="0"/>
              <a:t>Do groups like the Al Qaeda and ISIS have a top-down hierarchical structure? Or do they operate like ‘venture capitalists’ networking and promoting groups across the world? </a:t>
            </a:r>
          </a:p>
          <a:p>
            <a:r>
              <a:rPr lang="en-US" sz="2000" dirty="0" smtClean="0"/>
              <a:t>What is the rationale behind target selection in modern day terrorist attacks? Is target selection indiscriminate or is there a larger symbolic value in the target? </a:t>
            </a:r>
          </a:p>
          <a:p>
            <a:r>
              <a:rPr lang="en-US" sz="2000" dirty="0" smtClean="0"/>
              <a:t>Are terrorist today more innovative than those in the past in regards to using new technologies? </a:t>
            </a:r>
            <a:endParaRPr lang="en-US" sz="2000" dirty="0" smtClean="0"/>
          </a:p>
          <a:p>
            <a:r>
              <a:rPr lang="en-US" sz="2000" dirty="0" smtClean="0"/>
              <a:t>Are terrorist organizations today, more likely to acquire and use WMDs?</a:t>
            </a:r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does </a:t>
            </a:r>
            <a:r>
              <a:rPr lang="en-US" sz="3600" dirty="0" err="1" smtClean="0"/>
              <a:t>Rapoport’s</a:t>
            </a:r>
            <a:r>
              <a:rPr lang="en-US" sz="3600" dirty="0" smtClean="0"/>
              <a:t> ‘Four Waves’ theory tell us about terrorism?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153"/>
            <a:ext cx="10515600" cy="20481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158240" y="2823153"/>
            <a:ext cx="9875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terrorist attacks be looked at as isolated, one-off incidents? Or are they part of </a:t>
            </a:r>
            <a:r>
              <a:rPr lang="en-US" dirty="0" smtClean="0"/>
              <a:t>boarder </a:t>
            </a:r>
            <a:r>
              <a:rPr lang="en-US" dirty="0" smtClean="0"/>
              <a:t>global </a:t>
            </a:r>
            <a:r>
              <a:rPr lang="en-US" dirty="0" smtClean="0"/>
              <a:t>trends?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‘terrorism’ a static concept? Has it evolved over time, taking on new forms and methods?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the triggers for a new wave domestic or international? Discuss with examples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are the policy implications of the ‘New Terrorism’ thesis?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094"/>
            <a:ext cx="10515600" cy="2172797"/>
          </a:xfrm>
        </p:spPr>
        <p:txBody>
          <a:bodyPr>
            <a:normAutofit/>
          </a:bodyPr>
          <a:lstStyle/>
          <a:p>
            <a:r>
              <a:rPr lang="en-US" dirty="0" smtClean="0"/>
              <a:t>Do you </a:t>
            </a:r>
            <a:r>
              <a:rPr lang="en-US" dirty="0" smtClean="0"/>
              <a:t>think that </a:t>
            </a:r>
            <a:r>
              <a:rPr lang="en-US" dirty="0" smtClean="0"/>
              <a:t>the </a:t>
            </a:r>
            <a:r>
              <a:rPr lang="en-US" dirty="0" smtClean="0"/>
              <a:t>‘New Terrorism’ thesis </a:t>
            </a:r>
            <a:r>
              <a:rPr lang="en-US" dirty="0" smtClean="0"/>
              <a:t>has shaped </a:t>
            </a:r>
            <a:r>
              <a:rPr lang="en-US" dirty="0" smtClean="0"/>
              <a:t>the current </a:t>
            </a:r>
            <a:r>
              <a:rPr lang="en-US" dirty="0" smtClean="0"/>
              <a:t>War </a:t>
            </a:r>
            <a:r>
              <a:rPr lang="en-US" dirty="0" smtClean="0"/>
              <a:t>on </a:t>
            </a:r>
            <a:r>
              <a:rPr lang="en-US" dirty="0" smtClean="0"/>
              <a:t>Terror</a:t>
            </a:r>
            <a:r>
              <a:rPr lang="en-US" dirty="0" smtClean="0"/>
              <a:t>?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the ‘New Terrorism’ thesis be used on justify greater restrictions on basic liberties and fundamental rights? </a:t>
            </a:r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257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Do you agree with the ‘New Terrorism’ thesis? Why? </vt:lpstr>
      <vt:lpstr>What does Rapoport’s ‘Four Waves’ theory tell us about terrorism? </vt:lpstr>
      <vt:lpstr>What are the policy implications of the ‘New Terrorism’ thesis?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13</cp:revision>
  <dcterms:created xsi:type="dcterms:W3CDTF">2019-07-23T23:33:45Z</dcterms:created>
  <dcterms:modified xsi:type="dcterms:W3CDTF">2019-07-30T03:06:46Z</dcterms:modified>
</cp:coreProperties>
</file>