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8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363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53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6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6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2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8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1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2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49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08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113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6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254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8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16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2F713A-5EB9-4B7A-B87D-F2B7940161AF}" type="datetimeFigureOut">
              <a:rPr lang="en-NZ" smtClean="0"/>
              <a:t>7/08/2019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207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Questions 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5104015" y="4197927"/>
            <a:ext cx="267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Politics 346, Week 3 </a:t>
            </a:r>
          </a:p>
        </p:txBody>
      </p:sp>
    </p:spTree>
    <p:extLst>
      <p:ext uri="{BB962C8B-B14F-4D97-AF65-F5344CB8AC3E}">
        <p14:creationId xmlns:p14="http://schemas.microsoft.com/office/powerpoint/2010/main" val="26253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Is there a reliable psychological profile for individuals that join terrorist groups? 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0519"/>
            <a:ext cx="10515600" cy="3436331"/>
          </a:xfrm>
        </p:spPr>
        <p:txBody>
          <a:bodyPr>
            <a:noAutofit/>
          </a:bodyPr>
          <a:lstStyle/>
          <a:p>
            <a:r>
              <a:rPr lang="en-US" sz="2000" dirty="0" smtClean="0"/>
              <a:t>Are individuals suffering from ‘mental </a:t>
            </a:r>
            <a:r>
              <a:rPr lang="en-US" sz="2000" dirty="0" smtClean="0"/>
              <a:t>illnesses’ </a:t>
            </a:r>
            <a:r>
              <a:rPr lang="en-US" sz="2000" dirty="0" smtClean="0"/>
              <a:t>more likely to join terrorist groups? 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Do personal experiences like social exclusion, abuse, humiliation and depression push people to join terrorist groups?  </a:t>
            </a:r>
          </a:p>
          <a:p>
            <a:endParaRPr lang="en-US" sz="2000" dirty="0"/>
          </a:p>
          <a:p>
            <a:r>
              <a:rPr lang="en-US" sz="2000" dirty="0" smtClean="0"/>
              <a:t>Discuss the role of generalized and personalized grievances in festering a sense of anger and want for </a:t>
            </a:r>
            <a:r>
              <a:rPr lang="en-US" sz="2000" dirty="0" smtClean="0"/>
              <a:t>revenge</a:t>
            </a:r>
            <a:r>
              <a:rPr lang="en-US" sz="2000" dirty="0"/>
              <a:t> </a:t>
            </a:r>
            <a:r>
              <a:rPr lang="en-US" sz="2000" dirty="0" smtClean="0"/>
              <a:t>that may lead to terrorism.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8134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Are poverty and exclusion sufficient to cause terrorism? 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3153"/>
            <a:ext cx="10515600" cy="204810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NZ" dirty="0"/>
          </a:p>
          <a:p>
            <a:endParaRPr lang="en-US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1158240" y="2823153"/>
            <a:ext cx="10381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explains educated, middle class individuals joining terrorist organizations?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poverty leads to terrorism, what explains the absence terrorist organizations in some of the world’s poorest countries?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Analyze the role played by ‘relative deprivation’ vis-à-vis absolute poverty and exclusion in causing terrorism.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terrorism a response to </a:t>
            </a:r>
            <a:r>
              <a:rPr lang="en-US" dirty="0" smtClean="0"/>
              <a:t>the uneven development fostered by neoliberal globalization </a:t>
            </a:r>
            <a:r>
              <a:rPr lang="en-US" dirty="0" smtClean="0"/>
              <a:t>and modernization?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‘middle range’ regimes </a:t>
            </a:r>
            <a:r>
              <a:rPr lang="en-US" dirty="0" smtClean="0"/>
              <a:t>more likely </a:t>
            </a:r>
            <a:r>
              <a:rPr lang="en-US" dirty="0" smtClean="0"/>
              <a:t>to witness terrorist activities when compared to </a:t>
            </a:r>
            <a:r>
              <a:rPr lang="en-US" dirty="0" smtClean="0"/>
              <a:t>liberal democracies </a:t>
            </a:r>
            <a:r>
              <a:rPr lang="en-US" dirty="0" smtClean="0"/>
              <a:t>or </a:t>
            </a:r>
            <a:r>
              <a:rPr lang="en-US" dirty="0" smtClean="0"/>
              <a:t>autocracies</a:t>
            </a:r>
            <a:r>
              <a:rPr lang="en-US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692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How relevant is the role played by family and peers for individuals that join terrorist groups? Discuss referring to data and examples. 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81094"/>
            <a:ext cx="10515600" cy="21727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role played by peer groups in the rising number of teenage extremists? (Australian example)  </a:t>
            </a:r>
          </a:p>
          <a:p>
            <a:endParaRPr lang="en-US" dirty="0"/>
          </a:p>
          <a:p>
            <a:r>
              <a:rPr lang="en-US" dirty="0" smtClean="0"/>
              <a:t>Peer/ friend networks are much stronger than family ties in recruiting individuals into terrorist groups. Discuss.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57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234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Discussion Questions </vt:lpstr>
      <vt:lpstr>Is there a reliable psychological profile for individuals that join terrorist groups? </vt:lpstr>
      <vt:lpstr>Are poverty and exclusion sufficient to cause terrorism? </vt:lpstr>
      <vt:lpstr>How relevant is the role played by family and peers for individuals that join terrorist groups? Discuss referring to data and examples. 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Questions</dc:title>
  <dc:creator>Sanjal Shastri</dc:creator>
  <cp:lastModifiedBy>Fabio Scarpello</cp:lastModifiedBy>
  <cp:revision>16</cp:revision>
  <dcterms:created xsi:type="dcterms:W3CDTF">2019-07-23T23:33:45Z</dcterms:created>
  <dcterms:modified xsi:type="dcterms:W3CDTF">2019-08-06T20:47:35Z</dcterms:modified>
</cp:coreProperties>
</file>