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14/08/2019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4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1310"/>
            <a:ext cx="9601196" cy="1303867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women join terrorist organizations for different reasons than men?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9205"/>
            <a:ext cx="10515600" cy="2521932"/>
          </a:xfrm>
        </p:spPr>
        <p:txBody>
          <a:bodyPr>
            <a:noAutofit/>
          </a:bodyPr>
          <a:lstStyle/>
          <a:p>
            <a:r>
              <a:rPr lang="en-US" sz="2700" dirty="0" smtClean="0"/>
              <a:t>How does Bloom’s ‘</a:t>
            </a:r>
            <a:r>
              <a:rPr lang="en-US" sz="2700" dirty="0" err="1" smtClean="0"/>
              <a:t>Rs</a:t>
            </a:r>
            <a:r>
              <a:rPr lang="en-US" sz="2700" dirty="0" smtClean="0"/>
              <a:t>’ model help explain why women join terrorist organizations? </a:t>
            </a:r>
            <a:endParaRPr lang="en-US" sz="2700" dirty="0"/>
          </a:p>
          <a:p>
            <a:r>
              <a:rPr lang="en-US" sz="2700" dirty="0" smtClean="0"/>
              <a:t>Is intersectionality more useful than gender and social constructs to understand how women relate to terrorist organizations? </a:t>
            </a:r>
          </a:p>
          <a:p>
            <a:r>
              <a:rPr lang="en-US" sz="2700" dirty="0" smtClean="0"/>
              <a:t>Why have some waves of terrorism seen greater participation of women when compared to others?</a:t>
            </a:r>
          </a:p>
          <a:p>
            <a:r>
              <a:rPr lang="en-US" sz="2700" dirty="0" smtClean="0"/>
              <a:t>Are women from particular social and class groups more likely to join terrorist organizations? </a:t>
            </a:r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the specific tactical and strategic advantages for terrorist groups that recruit women?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153"/>
            <a:ext cx="10515600" cy="20481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158240" y="2532157"/>
            <a:ext cx="98755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Has the concept of gender been weaponized by various organizations?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Does the social construct of gender result in female terrorists being harder to detect?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Why do women terrorists become such powerful symbols, helping terrorist groups recruit more fighters?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Are women terrorists more committed to the cause than men?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gender affect the role of women in terrorism worldwide?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094"/>
            <a:ext cx="10515600" cy="2172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Has the societal construct of gender resulted in some terrorist organizations having more women members than others</a:t>
            </a:r>
            <a:r>
              <a:rPr lang="en-US" sz="2800" dirty="0"/>
              <a:t>?</a:t>
            </a:r>
            <a:endParaRPr lang="en-US" sz="2800" dirty="0" smtClean="0"/>
          </a:p>
          <a:p>
            <a:r>
              <a:rPr lang="en-US" sz="2800" dirty="0" smtClean="0"/>
              <a:t>Do gender constructs result in women being given particular role within the terrorist organization? </a:t>
            </a:r>
          </a:p>
          <a:p>
            <a:r>
              <a:rPr lang="en-US" sz="2800" dirty="0" smtClean="0"/>
              <a:t>How does media framing shape our perception of women’s role in terrorism? </a:t>
            </a:r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208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Do women join terrorist organizations for different reasons than men? </vt:lpstr>
      <vt:lpstr>What are the specific tactical and strategic advantages for terrorist groups that recruit women? </vt:lpstr>
      <vt:lpstr>How does gender affect the role of women in terrorism worldwide? 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19</cp:revision>
  <dcterms:created xsi:type="dcterms:W3CDTF">2019-07-23T23:33:45Z</dcterms:created>
  <dcterms:modified xsi:type="dcterms:W3CDTF">2019-08-14T03:38:51Z</dcterms:modified>
</cp:coreProperties>
</file>