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3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8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5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6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F713A-5EB9-4B7A-B87D-F2B7940161AF}" type="datetimeFigureOut">
              <a:rPr lang="en-NZ" smtClean="0"/>
              <a:t>21/08/2019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0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104015" y="419792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Politics 346, Week 5 </a:t>
            </a:r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1310"/>
            <a:ext cx="9601196" cy="1303867"/>
          </a:xfrm>
        </p:spPr>
        <p:txBody>
          <a:bodyPr>
            <a:noAutofit/>
          </a:bodyPr>
          <a:lstStyle/>
          <a:p>
            <a:pPr lvl="0">
              <a:buClrTx/>
            </a:pPr>
            <a:r>
              <a:rPr lang="en-US" sz="3600" dirty="0"/>
              <a:t>Is there a predominant </a:t>
            </a:r>
            <a:r>
              <a:rPr lang="en-US" sz="3600" dirty="0" smtClean="0"/>
              <a:t>organizational </a:t>
            </a:r>
            <a:r>
              <a:rPr lang="en-US" sz="3600" dirty="0"/>
              <a:t>structure for contemporary terrorist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9205"/>
            <a:ext cx="10515600" cy="2521932"/>
          </a:xfrm>
        </p:spPr>
        <p:txBody>
          <a:bodyPr>
            <a:noAutofit/>
          </a:bodyPr>
          <a:lstStyle/>
          <a:p>
            <a:r>
              <a:rPr lang="en-US" sz="2700" dirty="0" smtClean="0"/>
              <a:t>Is a hierarchical organizational structure more common amongst terrorist groups operating within defined territorial boundaries?</a:t>
            </a:r>
          </a:p>
          <a:p>
            <a:r>
              <a:rPr lang="en-US" sz="2700" dirty="0" smtClean="0"/>
              <a:t>How have organizational structures changed after 9/11?</a:t>
            </a:r>
          </a:p>
          <a:p>
            <a:r>
              <a:rPr lang="en-US" sz="2700" dirty="0" smtClean="0"/>
              <a:t>How has the internet shaped the organizational structure of terrorist groups?  </a:t>
            </a:r>
          </a:p>
          <a:p>
            <a:r>
              <a:rPr lang="en-US" sz="2700" dirty="0" smtClean="0"/>
              <a:t>Have measures like the Patriot Act resulted in hierarchical structures becoming less effective?  </a:t>
            </a:r>
          </a:p>
        </p:txBody>
      </p:sp>
    </p:spTree>
    <p:extLst>
      <p:ext uri="{BB962C8B-B14F-4D97-AF65-F5344CB8AC3E}">
        <p14:creationId xmlns:p14="http://schemas.microsoft.com/office/powerpoint/2010/main" val="1881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Which </a:t>
            </a:r>
            <a:r>
              <a:rPr lang="en-US" sz="3600" dirty="0" smtClean="0"/>
              <a:t>organizational </a:t>
            </a:r>
            <a:r>
              <a:rPr lang="en-US" sz="3600" dirty="0"/>
              <a:t>structure presents the highest level of threat?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3153"/>
            <a:ext cx="10515600" cy="28128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Z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158240" y="2423043"/>
            <a:ext cx="9875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Why are unaffiliated network camps much harder to detect?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Does the lack of technical expertise and financial resources make unaffiliated network camps less effective?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does the availability of technical expertise, established networks and financial resources shape the Al-Qaeda’s ability to launch large scale attacks?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Multiple small scale attacks or one large scale attack. Which of the following is more likely in the current context? </a:t>
            </a:r>
          </a:p>
        </p:txBody>
      </p:sp>
    </p:spTree>
    <p:extLst>
      <p:ext uri="{BB962C8B-B14F-4D97-AF65-F5344CB8AC3E}">
        <p14:creationId xmlns:p14="http://schemas.microsoft.com/office/powerpoint/2010/main" val="24692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would you describe Al-Qaeda’s </a:t>
            </a:r>
            <a:r>
              <a:rPr lang="en-US" sz="3600" dirty="0" smtClean="0"/>
              <a:t>organizational </a:t>
            </a:r>
            <a:r>
              <a:rPr lang="en-US" sz="3600" dirty="0"/>
              <a:t>structure</a:t>
            </a:r>
            <a:r>
              <a:rPr lang="en-US" sz="3600" dirty="0" smtClean="0"/>
              <a:t>?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1094"/>
            <a:ext cx="10515600" cy="2172797"/>
          </a:xfrm>
        </p:spPr>
        <p:txBody>
          <a:bodyPr>
            <a:noAutofit/>
          </a:bodyPr>
          <a:lstStyle/>
          <a:p>
            <a:r>
              <a:rPr lang="en-US" sz="2800" dirty="0" smtClean="0"/>
              <a:t>Can we classify the Al-Qaeda as a purely hierarchical or network based organization? </a:t>
            </a:r>
          </a:p>
          <a:p>
            <a:r>
              <a:rPr lang="en-US" sz="2800" dirty="0" smtClean="0"/>
              <a:t>How has the Al-Qaeda’s organizational structure evolved since 9/11? </a:t>
            </a:r>
          </a:p>
          <a:p>
            <a:r>
              <a:rPr lang="en-US" sz="2800" dirty="0" smtClean="0"/>
              <a:t>Does the Al-Qaeda’s organizational structure vary across different regions?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5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Words>191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Discussion Questions </vt:lpstr>
      <vt:lpstr>Is there a predominant organizational structure for contemporary terrorist groups?</vt:lpstr>
      <vt:lpstr>Which organizational structure presents the highest level of threat? </vt:lpstr>
      <vt:lpstr>How would you describe Al-Qaeda’s organizational structure?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Questions</dc:title>
  <dc:creator>Sanjal Shastri</dc:creator>
  <cp:lastModifiedBy>Fabio Scarpello</cp:lastModifiedBy>
  <cp:revision>24</cp:revision>
  <dcterms:created xsi:type="dcterms:W3CDTF">2019-07-23T23:33:45Z</dcterms:created>
  <dcterms:modified xsi:type="dcterms:W3CDTF">2019-08-20T20:03:25Z</dcterms:modified>
</cp:coreProperties>
</file>