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53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387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363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536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364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7678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2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388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01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1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4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08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13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75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46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0254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8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160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2F713A-5EB9-4B7A-B87D-F2B7940161AF}" type="datetimeFigureOut">
              <a:rPr lang="en-NZ" smtClean="0"/>
              <a:t>28/08/2019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18C196-3ABE-43C0-9E5E-32D62974A7D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207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Questions </a:t>
            </a: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5104015" y="4197927"/>
            <a:ext cx="267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Politics 346, Week 6 </a:t>
            </a:r>
          </a:p>
        </p:txBody>
      </p:sp>
    </p:spTree>
    <p:extLst>
      <p:ext uri="{BB962C8B-B14F-4D97-AF65-F5344CB8AC3E}">
        <p14:creationId xmlns:p14="http://schemas.microsoft.com/office/powerpoint/2010/main" val="26253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1310"/>
            <a:ext cx="9601196" cy="1303867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AU" sz="3600" dirty="0"/>
              <a:t>What is the difference between </a:t>
            </a:r>
            <a:r>
              <a:rPr lang="en-AU" sz="3600" dirty="0" err="1"/>
              <a:t>lonewolf</a:t>
            </a:r>
            <a:r>
              <a:rPr lang="en-AU" sz="3600" dirty="0"/>
              <a:t> and </a:t>
            </a:r>
            <a:r>
              <a:rPr lang="en-AU" sz="3600" dirty="0" err="1"/>
              <a:t>homegrown</a:t>
            </a:r>
            <a:r>
              <a:rPr lang="en-AU" sz="3600" dirty="0"/>
              <a:t> terrorists?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99205"/>
            <a:ext cx="10515600" cy="2521932"/>
          </a:xfrm>
        </p:spPr>
        <p:txBody>
          <a:bodyPr>
            <a:noAutofit/>
          </a:bodyPr>
          <a:lstStyle/>
          <a:p>
            <a:r>
              <a:rPr lang="en-US" sz="2700" dirty="0" smtClean="0"/>
              <a:t>Are </a:t>
            </a:r>
            <a:r>
              <a:rPr lang="en-US" sz="2700" dirty="0" err="1" smtClean="0"/>
              <a:t>lonewolfs</a:t>
            </a:r>
            <a:r>
              <a:rPr lang="en-US" sz="2700" dirty="0" smtClean="0"/>
              <a:t> always acting alone? Are they invariably a part of a larger network of individuals? </a:t>
            </a:r>
          </a:p>
          <a:p>
            <a:r>
              <a:rPr lang="en-US" sz="2700" dirty="0" smtClean="0"/>
              <a:t> Is there a variation in the geographical spread of </a:t>
            </a:r>
            <a:r>
              <a:rPr lang="en-US" sz="2700" dirty="0" err="1" smtClean="0"/>
              <a:t>lonewolf</a:t>
            </a:r>
            <a:r>
              <a:rPr lang="en-US" sz="2700" dirty="0" smtClean="0"/>
              <a:t> and homegrown terrorists?  </a:t>
            </a:r>
          </a:p>
          <a:p>
            <a:r>
              <a:rPr lang="en-US" sz="2700" dirty="0" smtClean="0"/>
              <a:t>Are </a:t>
            </a:r>
            <a:r>
              <a:rPr lang="en-US" sz="2700" dirty="0" err="1" smtClean="0"/>
              <a:t>lonewolf</a:t>
            </a:r>
            <a:r>
              <a:rPr lang="en-US" sz="2700" dirty="0" smtClean="0"/>
              <a:t> terrorists also ‘homegrown’? </a:t>
            </a:r>
          </a:p>
        </p:txBody>
      </p:sp>
    </p:spTree>
    <p:extLst>
      <p:ext uri="{BB962C8B-B14F-4D97-AF65-F5344CB8AC3E}">
        <p14:creationId xmlns:p14="http://schemas.microsoft.com/office/powerpoint/2010/main" val="188134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What root-cause or risk factors best explain who is more likely to become a </a:t>
            </a:r>
            <a:r>
              <a:rPr lang="en-US" sz="3600" dirty="0" err="1"/>
              <a:t>lonewolf</a:t>
            </a:r>
            <a:r>
              <a:rPr lang="en-US" sz="3600" dirty="0"/>
              <a:t> or a homegrown terrorist? </a:t>
            </a: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2083"/>
            <a:ext cx="10515600" cy="2172797"/>
          </a:xfrm>
        </p:spPr>
        <p:txBody>
          <a:bodyPr>
            <a:noAutofit/>
          </a:bodyPr>
          <a:lstStyle/>
          <a:p>
            <a:r>
              <a:rPr lang="en-US" sz="2800" dirty="0" smtClean="0"/>
              <a:t>Are psychological disabilities more likely to be risk factors with lonewolf </a:t>
            </a:r>
            <a:r>
              <a:rPr lang="en-US" sz="2800" dirty="0" smtClean="0"/>
              <a:t>terrorists, homegrown terrorists or group-based terrorists?  </a:t>
            </a:r>
            <a:endParaRPr lang="en-US" sz="2800" dirty="0" smtClean="0"/>
          </a:p>
          <a:p>
            <a:r>
              <a:rPr lang="en-US" sz="2800" dirty="0" smtClean="0"/>
              <a:t>Is relative deprivation more closely linked to homegrown or </a:t>
            </a:r>
            <a:r>
              <a:rPr lang="en-US" sz="2800" dirty="0" err="1" smtClean="0"/>
              <a:t>lonewolf</a:t>
            </a:r>
            <a:r>
              <a:rPr lang="en-US" sz="2800" dirty="0" smtClean="0"/>
              <a:t> terrorism? </a:t>
            </a:r>
          </a:p>
          <a:p>
            <a:r>
              <a:rPr lang="en-US" sz="2800" dirty="0" smtClean="0"/>
              <a:t>What role does ideology play in lonewolf and homegrown terrorism</a:t>
            </a:r>
            <a:r>
              <a:rPr lang="en-US" sz="2800" dirty="0" smtClean="0"/>
              <a:t>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1579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Mosque and the internet are the key places where individuals are </a:t>
            </a:r>
            <a:r>
              <a:rPr lang="en-US" sz="3600" dirty="0" smtClean="0"/>
              <a:t>radicalized. </a:t>
            </a:r>
            <a:r>
              <a:rPr lang="en-US" sz="3600" dirty="0"/>
              <a:t>Discuss using examples </a:t>
            </a:r>
            <a:br>
              <a:rPr lang="en-US" sz="3600" dirty="0"/>
            </a:br>
            <a:endParaRPr lang="en-N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81095"/>
            <a:ext cx="10515600" cy="28128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NZ" dirty="0"/>
          </a:p>
          <a:p>
            <a:endParaRPr lang="en-US" dirty="0" smtClean="0"/>
          </a:p>
          <a:p>
            <a:pPr marL="0" indent="0">
              <a:buNone/>
            </a:pP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1158240" y="2685428"/>
            <a:ext cx="9875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At which phase of the radicalization process does internet play an important role?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Do places of religious worship emerge as important places of radicalization?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Compare the roles played by </a:t>
            </a:r>
            <a:r>
              <a:rPr lang="en-US" sz="2800" dirty="0" smtClean="0"/>
              <a:t>prisons</a:t>
            </a:r>
            <a:r>
              <a:rPr lang="en-US" sz="2800" dirty="0" smtClean="0"/>
              <a:t>, places of </a:t>
            </a:r>
            <a:r>
              <a:rPr lang="en-US" sz="2800" dirty="0" smtClean="0"/>
              <a:t>worship </a:t>
            </a:r>
            <a:r>
              <a:rPr lang="en-US" sz="2800" dirty="0" smtClean="0"/>
              <a:t>and </a:t>
            </a:r>
            <a:r>
              <a:rPr lang="en-US" sz="2800" dirty="0" smtClean="0"/>
              <a:t>internet </a:t>
            </a:r>
            <a:r>
              <a:rPr lang="en-US" sz="2800" dirty="0" smtClean="0"/>
              <a:t>in the radicalization of homegrown and lonewolf terrorists? </a:t>
            </a:r>
          </a:p>
        </p:txBody>
      </p:sp>
    </p:spTree>
    <p:extLst>
      <p:ext uri="{BB962C8B-B14F-4D97-AF65-F5344CB8AC3E}">
        <p14:creationId xmlns:p14="http://schemas.microsoft.com/office/powerpoint/2010/main" val="24692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414</TotalTime>
  <Words>182</Words>
  <Application>Microsoft Office PowerPoint</Application>
  <PresentationFormat>Widescreen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Discussion Questions </vt:lpstr>
      <vt:lpstr>What is the difference between lonewolf and homegrown terrorists? </vt:lpstr>
      <vt:lpstr>What root-cause or risk factors best explain who is more likely to become a lonewolf or a homegrown terrorist? </vt:lpstr>
      <vt:lpstr>Mosque and the internet are the key places where individuals are radicalized. Discuss using examples  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Questions</dc:title>
  <dc:creator>Sanjal Shastri</dc:creator>
  <cp:lastModifiedBy>Fabio Scarpello</cp:lastModifiedBy>
  <cp:revision>29</cp:revision>
  <dcterms:created xsi:type="dcterms:W3CDTF">2019-07-23T23:33:45Z</dcterms:created>
  <dcterms:modified xsi:type="dcterms:W3CDTF">2019-08-28T04:13:26Z</dcterms:modified>
</cp:coreProperties>
</file>