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8/10/2019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</a:t>
            </a:r>
            <a:r>
              <a:rPr lang="en-US" dirty="0"/>
              <a:t>9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1310"/>
            <a:ext cx="9601196" cy="130386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600" dirty="0"/>
              <a:t>Most terrorist attacks are cheap to carry out. Terrorist groups do not need much money. Discuss.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9205"/>
            <a:ext cx="10515600" cy="2521932"/>
          </a:xfrm>
        </p:spPr>
        <p:txBody>
          <a:bodyPr>
            <a:noAutofit/>
          </a:bodyPr>
          <a:lstStyle/>
          <a:p>
            <a:r>
              <a:rPr lang="en-US" sz="2700" dirty="0" smtClean="0"/>
              <a:t>Do terrorist groups need money only to carryout attacks?  </a:t>
            </a:r>
          </a:p>
          <a:p>
            <a:r>
              <a:rPr lang="en-US" sz="2700" dirty="0" smtClean="0"/>
              <a:t>What are some of the costs involved with day to day running of the terrorist organization? Are these more significant than the costs involved with carrying out terror attacks?  </a:t>
            </a:r>
          </a:p>
          <a:p>
            <a:r>
              <a:rPr lang="en-US" sz="2700" dirty="0" smtClean="0"/>
              <a:t>Why do terror groups need to have access to a secure and steady flow of income to ensure longevity? </a:t>
            </a:r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main ‘legal’ sources of revenue for terrorist groups?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2083"/>
            <a:ext cx="10515600" cy="2172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some terrorist groups run proxy businesses?  </a:t>
            </a:r>
          </a:p>
          <a:p>
            <a:r>
              <a:rPr lang="en-US" sz="2800" dirty="0" smtClean="0"/>
              <a:t>Are there some examples for legal business ventures that are proxies for terrorist groups? </a:t>
            </a:r>
          </a:p>
          <a:p>
            <a:r>
              <a:rPr lang="en-US" sz="2800" dirty="0" smtClean="0"/>
              <a:t>What are some of the benefits and drawbacks of ‘legal’ sources of income?  </a:t>
            </a:r>
          </a:p>
          <a:p>
            <a:r>
              <a:rPr lang="en-US" sz="2800" dirty="0" smtClean="0"/>
              <a:t>How has the crackdown on terror financing post 9/11, impacted ‘legal’ sources of revenue? </a:t>
            </a:r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the Crime-Terror Nexus? Provide some examples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095"/>
            <a:ext cx="10515600" cy="28128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158240" y="2685428"/>
            <a:ext cx="9875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Are some terror organizations involved with broader criminal networks?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does association with criminal networks help terrorist groups raise money?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Why do certain terrorist organizations try to hide their involvement with larger criminal networks?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has the opium and heroine trade helped the Taliban raise money?  </a:t>
            </a:r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430</TotalTime>
  <Words>217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Most terrorist attacks are cheap to carry out. Terrorist groups do not need much money. Discuss.</vt:lpstr>
      <vt:lpstr>What are the main ‘legal’ sources of revenue for terrorist groups?</vt:lpstr>
      <vt:lpstr>What is the Crime-Terror Nexus? Provide some examples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31</cp:revision>
  <dcterms:created xsi:type="dcterms:W3CDTF">2019-07-23T23:33:45Z</dcterms:created>
  <dcterms:modified xsi:type="dcterms:W3CDTF">2019-10-07T22:02:58Z</dcterms:modified>
</cp:coreProperties>
</file>