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2" r:id="rId1"/>
  </p:sldMasterIdLst>
  <p:notesMasterIdLst>
    <p:notesMasterId r:id="rId26"/>
  </p:notesMasterIdLst>
  <p:sldIdLst>
    <p:sldId id="267" r:id="rId2"/>
    <p:sldId id="434" r:id="rId3"/>
    <p:sldId id="433" r:id="rId4"/>
    <p:sldId id="448" r:id="rId5"/>
    <p:sldId id="449" r:id="rId6"/>
    <p:sldId id="454" r:id="rId7"/>
    <p:sldId id="452" r:id="rId8"/>
    <p:sldId id="453" r:id="rId9"/>
    <p:sldId id="458" r:id="rId10"/>
    <p:sldId id="455" r:id="rId11"/>
    <p:sldId id="456" r:id="rId12"/>
    <p:sldId id="447" r:id="rId13"/>
    <p:sldId id="435" r:id="rId14"/>
    <p:sldId id="438" r:id="rId15"/>
    <p:sldId id="439" r:id="rId16"/>
    <p:sldId id="437" r:id="rId17"/>
    <p:sldId id="436" r:id="rId18"/>
    <p:sldId id="440" r:id="rId19"/>
    <p:sldId id="441" r:id="rId20"/>
    <p:sldId id="442" r:id="rId21"/>
    <p:sldId id="443" r:id="rId22"/>
    <p:sldId id="444" r:id="rId23"/>
    <p:sldId id="445" r:id="rId24"/>
    <p:sldId id="446"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ynne Dyvik" initials="SD" lastIdx="2" clrIdx="0">
    <p:extLst/>
  </p:cmAuthor>
  <p:cmAuthor id="2" name="Tom" initials="T" lastIdx="1" clrIdx="1">
    <p:extLst>
      <p:ext uri="{19B8F6BF-5375-455C-9EA6-DF929625EA0E}">
        <p15:presenceInfo xmlns:p15="http://schemas.microsoft.com/office/powerpoint/2012/main" userId="Tom" providerId="None"/>
      </p:ext>
    </p:extLst>
  </p:cmAuthor>
  <p:cmAuthor id="3" name="Fabio Scarpello" initials="FS" lastIdx="1" clrIdx="2">
    <p:extLst>
      <p:ext uri="{19B8F6BF-5375-455C-9EA6-DF929625EA0E}">
        <p15:presenceInfo xmlns:p15="http://schemas.microsoft.com/office/powerpoint/2012/main" userId="Fabio Scarpell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06" autoAdjust="0"/>
    <p:restoredTop sz="85382" autoAdjust="0"/>
  </p:normalViewPr>
  <p:slideViewPr>
    <p:cSldViewPr snapToGrid="0">
      <p:cViewPr varScale="1">
        <p:scale>
          <a:sx n="71" d="100"/>
          <a:sy n="71" d="100"/>
        </p:scale>
        <p:origin x="835" y="62"/>
      </p:cViewPr>
      <p:guideLst>
        <p:guide orient="horz" pos="2160"/>
        <p:guide pos="384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9EC0B3-23C3-4EF0-B471-997CBA76C599}" type="doc">
      <dgm:prSet loTypeId="urn:microsoft.com/office/officeart/2005/8/layout/gear1" loCatId="cycle" qsTypeId="urn:microsoft.com/office/officeart/2005/8/quickstyle/simple1" qsCatId="simple" csTypeId="urn:microsoft.com/office/officeart/2005/8/colors/colorful1" csCatId="colorful" phldr="1"/>
      <dgm:spPr/>
    </dgm:pt>
    <dgm:pt modelId="{D747FBB3-CE82-4EC9-A4A1-150942CBE5B3}">
      <dgm:prSet phldrT="[Text]"/>
      <dgm:spPr/>
      <dgm:t>
        <a:bodyPr/>
        <a:lstStyle/>
        <a:p>
          <a:r>
            <a:rPr lang="en-GB" dirty="0" smtClean="0"/>
            <a:t>Analytical engagement</a:t>
          </a:r>
          <a:endParaRPr lang="en-GB" dirty="0"/>
        </a:p>
      </dgm:t>
    </dgm:pt>
    <dgm:pt modelId="{78EA2146-1F60-4482-B476-11810AF54217}" type="parTrans" cxnId="{42548C03-1338-439F-8E10-9D1723D9A7E6}">
      <dgm:prSet/>
      <dgm:spPr/>
      <dgm:t>
        <a:bodyPr/>
        <a:lstStyle/>
        <a:p>
          <a:endParaRPr lang="en-GB"/>
        </a:p>
      </dgm:t>
    </dgm:pt>
    <dgm:pt modelId="{F5267339-47CB-4D94-8BCE-B55C78BE8D71}" type="sibTrans" cxnId="{42548C03-1338-439F-8E10-9D1723D9A7E6}">
      <dgm:prSet/>
      <dgm:spPr/>
      <dgm:t>
        <a:bodyPr/>
        <a:lstStyle/>
        <a:p>
          <a:endParaRPr lang="en-GB"/>
        </a:p>
      </dgm:t>
    </dgm:pt>
    <dgm:pt modelId="{F3FBF2F8-6EF1-4F5E-8F31-7D5AE45598BC}">
      <dgm:prSet phldrT="[Text]"/>
      <dgm:spPr/>
      <dgm:t>
        <a:bodyPr/>
        <a:lstStyle/>
        <a:p>
          <a:r>
            <a:rPr lang="en-GB" dirty="0"/>
            <a:t>Structure</a:t>
          </a:r>
        </a:p>
      </dgm:t>
    </dgm:pt>
    <dgm:pt modelId="{559013F6-4C01-4EB8-BA8F-E765BBA51931}" type="parTrans" cxnId="{899E056F-0B41-4693-9021-E69CE7BFAA0A}">
      <dgm:prSet/>
      <dgm:spPr/>
      <dgm:t>
        <a:bodyPr/>
        <a:lstStyle/>
        <a:p>
          <a:endParaRPr lang="en-GB"/>
        </a:p>
      </dgm:t>
    </dgm:pt>
    <dgm:pt modelId="{A7E1852C-DFD6-44E4-A1AF-64342DD1F094}" type="sibTrans" cxnId="{899E056F-0B41-4693-9021-E69CE7BFAA0A}">
      <dgm:prSet/>
      <dgm:spPr/>
      <dgm:t>
        <a:bodyPr/>
        <a:lstStyle/>
        <a:p>
          <a:endParaRPr lang="en-GB"/>
        </a:p>
      </dgm:t>
    </dgm:pt>
    <dgm:pt modelId="{6496C720-A32B-4BE4-9C26-CE10A671C875}">
      <dgm:prSet phldrT="[Text]"/>
      <dgm:spPr/>
      <dgm:t>
        <a:bodyPr/>
        <a:lstStyle/>
        <a:p>
          <a:r>
            <a:rPr lang="en-GB" dirty="0"/>
            <a:t>Content</a:t>
          </a:r>
        </a:p>
      </dgm:t>
    </dgm:pt>
    <dgm:pt modelId="{00B6FB17-FA6D-4D3F-B40B-9080C457CBED}" type="parTrans" cxnId="{A1DA105D-FD5C-4A34-B08C-1D19F1E2AA77}">
      <dgm:prSet/>
      <dgm:spPr/>
      <dgm:t>
        <a:bodyPr/>
        <a:lstStyle/>
        <a:p>
          <a:endParaRPr lang="en-GB"/>
        </a:p>
      </dgm:t>
    </dgm:pt>
    <dgm:pt modelId="{3B12433D-F71D-40E8-A623-74BA54A60641}" type="sibTrans" cxnId="{A1DA105D-FD5C-4A34-B08C-1D19F1E2AA77}">
      <dgm:prSet/>
      <dgm:spPr/>
      <dgm:t>
        <a:bodyPr/>
        <a:lstStyle/>
        <a:p>
          <a:endParaRPr lang="en-GB"/>
        </a:p>
      </dgm:t>
    </dgm:pt>
    <dgm:pt modelId="{42DD065A-A417-4F1D-A64A-952D87CDFC42}" type="pres">
      <dgm:prSet presAssocID="{D29EC0B3-23C3-4EF0-B471-997CBA76C599}" presName="composite" presStyleCnt="0">
        <dgm:presLayoutVars>
          <dgm:chMax val="3"/>
          <dgm:animLvl val="lvl"/>
          <dgm:resizeHandles val="exact"/>
        </dgm:presLayoutVars>
      </dgm:prSet>
      <dgm:spPr/>
    </dgm:pt>
    <dgm:pt modelId="{3884DFBC-DEB6-4147-9A49-182CB47E5413}" type="pres">
      <dgm:prSet presAssocID="{D747FBB3-CE82-4EC9-A4A1-150942CBE5B3}" presName="gear1" presStyleLbl="node1" presStyleIdx="0" presStyleCnt="3" custLinFactNeighborX="-20470" custLinFactNeighborY="-1863">
        <dgm:presLayoutVars>
          <dgm:chMax val="1"/>
          <dgm:bulletEnabled val="1"/>
        </dgm:presLayoutVars>
      </dgm:prSet>
      <dgm:spPr/>
      <dgm:t>
        <a:bodyPr/>
        <a:lstStyle/>
        <a:p>
          <a:endParaRPr lang="en-GB"/>
        </a:p>
      </dgm:t>
    </dgm:pt>
    <dgm:pt modelId="{D08534BD-7184-4FE9-9CD2-8893D3CC0ADE}" type="pres">
      <dgm:prSet presAssocID="{D747FBB3-CE82-4EC9-A4A1-150942CBE5B3}" presName="gear1srcNode" presStyleLbl="node1" presStyleIdx="0" presStyleCnt="3"/>
      <dgm:spPr/>
      <dgm:t>
        <a:bodyPr/>
        <a:lstStyle/>
        <a:p>
          <a:endParaRPr lang="en-GB"/>
        </a:p>
      </dgm:t>
    </dgm:pt>
    <dgm:pt modelId="{1796068F-88DB-478A-B99B-826925C93667}" type="pres">
      <dgm:prSet presAssocID="{D747FBB3-CE82-4EC9-A4A1-150942CBE5B3}" presName="gear1dstNode" presStyleLbl="node1" presStyleIdx="0" presStyleCnt="3"/>
      <dgm:spPr/>
      <dgm:t>
        <a:bodyPr/>
        <a:lstStyle/>
        <a:p>
          <a:endParaRPr lang="en-GB"/>
        </a:p>
      </dgm:t>
    </dgm:pt>
    <dgm:pt modelId="{18030E3C-CCA3-4554-B009-896BC517C508}" type="pres">
      <dgm:prSet presAssocID="{F3FBF2F8-6EF1-4F5E-8F31-7D5AE45598BC}" presName="gear2" presStyleLbl="node1" presStyleIdx="1" presStyleCnt="3" custLinFactNeighborX="-28146" custLinFactNeighborY="-2562">
        <dgm:presLayoutVars>
          <dgm:chMax val="1"/>
          <dgm:bulletEnabled val="1"/>
        </dgm:presLayoutVars>
      </dgm:prSet>
      <dgm:spPr/>
      <dgm:t>
        <a:bodyPr/>
        <a:lstStyle/>
        <a:p>
          <a:endParaRPr lang="en-GB"/>
        </a:p>
      </dgm:t>
    </dgm:pt>
    <dgm:pt modelId="{96ADA325-0F7F-4695-8A43-563C6A2A7F0F}" type="pres">
      <dgm:prSet presAssocID="{F3FBF2F8-6EF1-4F5E-8F31-7D5AE45598BC}" presName="gear2srcNode" presStyleLbl="node1" presStyleIdx="1" presStyleCnt="3"/>
      <dgm:spPr/>
      <dgm:t>
        <a:bodyPr/>
        <a:lstStyle/>
        <a:p>
          <a:endParaRPr lang="en-GB"/>
        </a:p>
      </dgm:t>
    </dgm:pt>
    <dgm:pt modelId="{52A35535-17D8-4C80-ABD4-DA8ADAD042C5}" type="pres">
      <dgm:prSet presAssocID="{F3FBF2F8-6EF1-4F5E-8F31-7D5AE45598BC}" presName="gear2dstNode" presStyleLbl="node1" presStyleIdx="1" presStyleCnt="3"/>
      <dgm:spPr/>
      <dgm:t>
        <a:bodyPr/>
        <a:lstStyle/>
        <a:p>
          <a:endParaRPr lang="en-GB"/>
        </a:p>
      </dgm:t>
    </dgm:pt>
    <dgm:pt modelId="{F998AEC5-230D-4A29-B2B4-04A3D1F4E991}" type="pres">
      <dgm:prSet presAssocID="{6496C720-A32B-4BE4-9C26-CE10A671C875}" presName="gear3" presStyleLbl="node1" presStyleIdx="2" presStyleCnt="3" custLinFactNeighborX="-23455" custLinFactNeighborY="-2135"/>
      <dgm:spPr/>
      <dgm:t>
        <a:bodyPr/>
        <a:lstStyle/>
        <a:p>
          <a:endParaRPr lang="en-GB"/>
        </a:p>
      </dgm:t>
    </dgm:pt>
    <dgm:pt modelId="{126D89C2-6DD7-4C47-AB23-BD10947B9613}" type="pres">
      <dgm:prSet presAssocID="{6496C720-A32B-4BE4-9C26-CE10A671C875}" presName="gear3tx" presStyleLbl="node1" presStyleIdx="2" presStyleCnt="3">
        <dgm:presLayoutVars>
          <dgm:chMax val="1"/>
          <dgm:bulletEnabled val="1"/>
        </dgm:presLayoutVars>
      </dgm:prSet>
      <dgm:spPr/>
      <dgm:t>
        <a:bodyPr/>
        <a:lstStyle/>
        <a:p>
          <a:endParaRPr lang="en-GB"/>
        </a:p>
      </dgm:t>
    </dgm:pt>
    <dgm:pt modelId="{8B562686-40EB-41B1-8337-EC2DECEB3C78}" type="pres">
      <dgm:prSet presAssocID="{6496C720-A32B-4BE4-9C26-CE10A671C875}" presName="gear3srcNode" presStyleLbl="node1" presStyleIdx="2" presStyleCnt="3"/>
      <dgm:spPr/>
      <dgm:t>
        <a:bodyPr/>
        <a:lstStyle/>
        <a:p>
          <a:endParaRPr lang="en-GB"/>
        </a:p>
      </dgm:t>
    </dgm:pt>
    <dgm:pt modelId="{B3D1749B-1543-4D44-9700-FFD82F86AA83}" type="pres">
      <dgm:prSet presAssocID="{6496C720-A32B-4BE4-9C26-CE10A671C875}" presName="gear3dstNode" presStyleLbl="node1" presStyleIdx="2" presStyleCnt="3"/>
      <dgm:spPr/>
      <dgm:t>
        <a:bodyPr/>
        <a:lstStyle/>
        <a:p>
          <a:endParaRPr lang="en-GB"/>
        </a:p>
      </dgm:t>
    </dgm:pt>
    <dgm:pt modelId="{01F3BAB1-37B1-4E60-8E35-853C3FB6B6B0}" type="pres">
      <dgm:prSet presAssocID="{F5267339-47CB-4D94-8BCE-B55C78BE8D71}" presName="connector1" presStyleLbl="sibTrans2D1" presStyleIdx="0" presStyleCnt="3" custLinFactNeighborX="-15992" custLinFactNeighborY="-1455"/>
      <dgm:spPr/>
      <dgm:t>
        <a:bodyPr/>
        <a:lstStyle/>
        <a:p>
          <a:endParaRPr lang="en-GB"/>
        </a:p>
      </dgm:t>
    </dgm:pt>
    <dgm:pt modelId="{53A912DA-F695-41D8-A7C1-938CD3032C79}" type="pres">
      <dgm:prSet presAssocID="{A7E1852C-DFD6-44E4-A1AF-64342DD1F094}" presName="connector2" presStyleLbl="sibTrans2D1" presStyleIdx="1" presStyleCnt="3" custLinFactNeighborX="-22011" custLinFactNeighborY="-2003"/>
      <dgm:spPr/>
      <dgm:t>
        <a:bodyPr/>
        <a:lstStyle/>
        <a:p>
          <a:endParaRPr lang="en-GB"/>
        </a:p>
      </dgm:t>
    </dgm:pt>
    <dgm:pt modelId="{3951AF90-2C6F-4760-9A2D-80F62A5326E9}" type="pres">
      <dgm:prSet presAssocID="{3B12433D-F71D-40E8-A623-74BA54A60641}" presName="connector3" presStyleLbl="sibTrans2D1" presStyleIdx="2" presStyleCnt="3" custLinFactNeighborX="-20414" custLinFactNeighborY="-1858"/>
      <dgm:spPr/>
      <dgm:t>
        <a:bodyPr/>
        <a:lstStyle/>
        <a:p>
          <a:endParaRPr lang="en-GB"/>
        </a:p>
      </dgm:t>
    </dgm:pt>
  </dgm:ptLst>
  <dgm:cxnLst>
    <dgm:cxn modelId="{B43D8EC1-8505-4715-9EEB-589CC4E73362}" type="presOf" srcId="{6496C720-A32B-4BE4-9C26-CE10A671C875}" destId="{8B562686-40EB-41B1-8337-EC2DECEB3C78}" srcOrd="2" destOrd="0" presId="urn:microsoft.com/office/officeart/2005/8/layout/gear1"/>
    <dgm:cxn modelId="{42548C03-1338-439F-8E10-9D1723D9A7E6}" srcId="{D29EC0B3-23C3-4EF0-B471-997CBA76C599}" destId="{D747FBB3-CE82-4EC9-A4A1-150942CBE5B3}" srcOrd="0" destOrd="0" parTransId="{78EA2146-1F60-4482-B476-11810AF54217}" sibTransId="{F5267339-47CB-4D94-8BCE-B55C78BE8D71}"/>
    <dgm:cxn modelId="{70476354-B51F-48DB-AD2F-34E0A799A994}" type="presOf" srcId="{F5267339-47CB-4D94-8BCE-B55C78BE8D71}" destId="{01F3BAB1-37B1-4E60-8E35-853C3FB6B6B0}" srcOrd="0" destOrd="0" presId="urn:microsoft.com/office/officeart/2005/8/layout/gear1"/>
    <dgm:cxn modelId="{327214CD-603C-463C-9D45-295EF6C14FB0}" type="presOf" srcId="{3B12433D-F71D-40E8-A623-74BA54A60641}" destId="{3951AF90-2C6F-4760-9A2D-80F62A5326E9}" srcOrd="0" destOrd="0" presId="urn:microsoft.com/office/officeart/2005/8/layout/gear1"/>
    <dgm:cxn modelId="{95369C5B-86DC-47B9-B4B0-1AF86C86CE1C}" type="presOf" srcId="{D747FBB3-CE82-4EC9-A4A1-150942CBE5B3}" destId="{3884DFBC-DEB6-4147-9A49-182CB47E5413}" srcOrd="0" destOrd="0" presId="urn:microsoft.com/office/officeart/2005/8/layout/gear1"/>
    <dgm:cxn modelId="{9B25EC74-ECEB-46E2-9E56-346DEA909BCD}" type="presOf" srcId="{F3FBF2F8-6EF1-4F5E-8F31-7D5AE45598BC}" destId="{52A35535-17D8-4C80-ABD4-DA8ADAD042C5}" srcOrd="2" destOrd="0" presId="urn:microsoft.com/office/officeart/2005/8/layout/gear1"/>
    <dgm:cxn modelId="{D2391052-73AC-4F92-AA34-31910813F846}" type="presOf" srcId="{6496C720-A32B-4BE4-9C26-CE10A671C875}" destId="{126D89C2-6DD7-4C47-AB23-BD10947B9613}" srcOrd="1" destOrd="0" presId="urn:microsoft.com/office/officeart/2005/8/layout/gear1"/>
    <dgm:cxn modelId="{848F92EC-CA51-4843-BC20-B7888C43FBC8}" type="presOf" srcId="{F3FBF2F8-6EF1-4F5E-8F31-7D5AE45598BC}" destId="{18030E3C-CCA3-4554-B009-896BC517C508}" srcOrd="0" destOrd="0" presId="urn:microsoft.com/office/officeart/2005/8/layout/gear1"/>
    <dgm:cxn modelId="{CAE9A152-0411-45CB-ACD4-AE3DE5CCF3DE}" type="presOf" srcId="{F3FBF2F8-6EF1-4F5E-8F31-7D5AE45598BC}" destId="{96ADA325-0F7F-4695-8A43-563C6A2A7F0F}" srcOrd="1" destOrd="0" presId="urn:microsoft.com/office/officeart/2005/8/layout/gear1"/>
    <dgm:cxn modelId="{899E056F-0B41-4693-9021-E69CE7BFAA0A}" srcId="{D29EC0B3-23C3-4EF0-B471-997CBA76C599}" destId="{F3FBF2F8-6EF1-4F5E-8F31-7D5AE45598BC}" srcOrd="1" destOrd="0" parTransId="{559013F6-4C01-4EB8-BA8F-E765BBA51931}" sibTransId="{A7E1852C-DFD6-44E4-A1AF-64342DD1F094}"/>
    <dgm:cxn modelId="{9B353C37-F5DF-460B-AF7A-319A33C2037A}" type="presOf" srcId="{6496C720-A32B-4BE4-9C26-CE10A671C875}" destId="{F998AEC5-230D-4A29-B2B4-04A3D1F4E991}" srcOrd="0" destOrd="0" presId="urn:microsoft.com/office/officeart/2005/8/layout/gear1"/>
    <dgm:cxn modelId="{8311372C-089A-48F5-8CA9-C25D4C9FF467}" type="presOf" srcId="{D747FBB3-CE82-4EC9-A4A1-150942CBE5B3}" destId="{1796068F-88DB-478A-B99B-826925C93667}" srcOrd="2" destOrd="0" presId="urn:microsoft.com/office/officeart/2005/8/layout/gear1"/>
    <dgm:cxn modelId="{3E1A8226-0008-4AC2-8BF4-C71925C3547D}" type="presOf" srcId="{6496C720-A32B-4BE4-9C26-CE10A671C875}" destId="{B3D1749B-1543-4D44-9700-FFD82F86AA83}" srcOrd="3" destOrd="0" presId="urn:microsoft.com/office/officeart/2005/8/layout/gear1"/>
    <dgm:cxn modelId="{376DEE7D-A6E7-4C2D-8C2C-DE49E46114B2}" type="presOf" srcId="{D747FBB3-CE82-4EC9-A4A1-150942CBE5B3}" destId="{D08534BD-7184-4FE9-9CD2-8893D3CC0ADE}" srcOrd="1" destOrd="0" presId="urn:microsoft.com/office/officeart/2005/8/layout/gear1"/>
    <dgm:cxn modelId="{A1DA105D-FD5C-4A34-B08C-1D19F1E2AA77}" srcId="{D29EC0B3-23C3-4EF0-B471-997CBA76C599}" destId="{6496C720-A32B-4BE4-9C26-CE10A671C875}" srcOrd="2" destOrd="0" parTransId="{00B6FB17-FA6D-4D3F-B40B-9080C457CBED}" sibTransId="{3B12433D-F71D-40E8-A623-74BA54A60641}"/>
    <dgm:cxn modelId="{FB267590-D193-40DC-A769-E3BFBC696D27}" type="presOf" srcId="{D29EC0B3-23C3-4EF0-B471-997CBA76C599}" destId="{42DD065A-A417-4F1D-A64A-952D87CDFC42}" srcOrd="0" destOrd="0" presId="urn:microsoft.com/office/officeart/2005/8/layout/gear1"/>
    <dgm:cxn modelId="{AECB5386-D036-4DEE-914D-A38CBD466A7B}" type="presOf" srcId="{A7E1852C-DFD6-44E4-A1AF-64342DD1F094}" destId="{53A912DA-F695-41D8-A7C1-938CD3032C79}" srcOrd="0" destOrd="0" presId="urn:microsoft.com/office/officeart/2005/8/layout/gear1"/>
    <dgm:cxn modelId="{9CFF44C1-70E4-432D-870D-178D18877677}" type="presParOf" srcId="{42DD065A-A417-4F1D-A64A-952D87CDFC42}" destId="{3884DFBC-DEB6-4147-9A49-182CB47E5413}" srcOrd="0" destOrd="0" presId="urn:microsoft.com/office/officeart/2005/8/layout/gear1"/>
    <dgm:cxn modelId="{0099B43B-5116-44DC-AFD3-ADD7EC737BE6}" type="presParOf" srcId="{42DD065A-A417-4F1D-A64A-952D87CDFC42}" destId="{D08534BD-7184-4FE9-9CD2-8893D3CC0ADE}" srcOrd="1" destOrd="0" presId="urn:microsoft.com/office/officeart/2005/8/layout/gear1"/>
    <dgm:cxn modelId="{680A49D5-ACB1-4ABD-A54A-922D1DA8C24F}" type="presParOf" srcId="{42DD065A-A417-4F1D-A64A-952D87CDFC42}" destId="{1796068F-88DB-478A-B99B-826925C93667}" srcOrd="2" destOrd="0" presId="urn:microsoft.com/office/officeart/2005/8/layout/gear1"/>
    <dgm:cxn modelId="{D02E4A22-17B0-48ED-AE17-12FF1726B18B}" type="presParOf" srcId="{42DD065A-A417-4F1D-A64A-952D87CDFC42}" destId="{18030E3C-CCA3-4554-B009-896BC517C508}" srcOrd="3" destOrd="0" presId="urn:microsoft.com/office/officeart/2005/8/layout/gear1"/>
    <dgm:cxn modelId="{B83BCD5D-95A5-4314-A02F-B6190F41E17D}" type="presParOf" srcId="{42DD065A-A417-4F1D-A64A-952D87CDFC42}" destId="{96ADA325-0F7F-4695-8A43-563C6A2A7F0F}" srcOrd="4" destOrd="0" presId="urn:microsoft.com/office/officeart/2005/8/layout/gear1"/>
    <dgm:cxn modelId="{A8A4A94C-8391-43B1-8D4B-3C437CDDC80D}" type="presParOf" srcId="{42DD065A-A417-4F1D-A64A-952D87CDFC42}" destId="{52A35535-17D8-4C80-ABD4-DA8ADAD042C5}" srcOrd="5" destOrd="0" presId="urn:microsoft.com/office/officeart/2005/8/layout/gear1"/>
    <dgm:cxn modelId="{BD77619B-34C1-4EDF-A7B2-99D3B22F7DA7}" type="presParOf" srcId="{42DD065A-A417-4F1D-A64A-952D87CDFC42}" destId="{F998AEC5-230D-4A29-B2B4-04A3D1F4E991}" srcOrd="6" destOrd="0" presId="urn:microsoft.com/office/officeart/2005/8/layout/gear1"/>
    <dgm:cxn modelId="{18471074-A784-4A66-9983-3069EDD941FF}" type="presParOf" srcId="{42DD065A-A417-4F1D-A64A-952D87CDFC42}" destId="{126D89C2-6DD7-4C47-AB23-BD10947B9613}" srcOrd="7" destOrd="0" presId="urn:microsoft.com/office/officeart/2005/8/layout/gear1"/>
    <dgm:cxn modelId="{46988B24-9911-436D-B89E-0C07716F7B37}" type="presParOf" srcId="{42DD065A-A417-4F1D-A64A-952D87CDFC42}" destId="{8B562686-40EB-41B1-8337-EC2DECEB3C78}" srcOrd="8" destOrd="0" presId="urn:microsoft.com/office/officeart/2005/8/layout/gear1"/>
    <dgm:cxn modelId="{572125D1-7C9E-4EB7-92CD-6613922821CB}" type="presParOf" srcId="{42DD065A-A417-4F1D-A64A-952D87CDFC42}" destId="{B3D1749B-1543-4D44-9700-FFD82F86AA83}" srcOrd="9" destOrd="0" presId="urn:microsoft.com/office/officeart/2005/8/layout/gear1"/>
    <dgm:cxn modelId="{ADFEC40C-7C06-42E8-A5B0-15F736C605C4}" type="presParOf" srcId="{42DD065A-A417-4F1D-A64A-952D87CDFC42}" destId="{01F3BAB1-37B1-4E60-8E35-853C3FB6B6B0}" srcOrd="10" destOrd="0" presId="urn:microsoft.com/office/officeart/2005/8/layout/gear1"/>
    <dgm:cxn modelId="{3EC7D5B7-FCF1-4927-88AB-24D6AD9C02E2}" type="presParOf" srcId="{42DD065A-A417-4F1D-A64A-952D87CDFC42}" destId="{53A912DA-F695-41D8-A7C1-938CD3032C79}" srcOrd="11" destOrd="0" presId="urn:microsoft.com/office/officeart/2005/8/layout/gear1"/>
    <dgm:cxn modelId="{15600360-C272-41C2-BCD0-0F2118EFB216}" type="presParOf" srcId="{42DD065A-A417-4F1D-A64A-952D87CDFC42}" destId="{3951AF90-2C6F-4760-9A2D-80F62A5326E9}"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58F891-69FC-4ABA-A2E3-3FB962F6C770}"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n-GB"/>
        </a:p>
      </dgm:t>
    </dgm:pt>
    <dgm:pt modelId="{75A7D578-DE49-4BEA-85D4-40AA7F71AB22}">
      <dgm:prSet phldrT="[Text]"/>
      <dgm:spPr/>
      <dgm:t>
        <a:bodyPr/>
        <a:lstStyle/>
        <a:p>
          <a:r>
            <a:rPr lang="en-GB" dirty="0">
              <a:latin typeface="+mj-lt"/>
            </a:rPr>
            <a:t>Make sure you understand the question before you begin</a:t>
          </a:r>
        </a:p>
      </dgm:t>
    </dgm:pt>
    <dgm:pt modelId="{735FE75F-9365-4DD8-9587-3F8D4F4DBB38}" type="parTrans" cxnId="{B940CE06-B149-40FB-8B83-BE352B87A6D4}">
      <dgm:prSet/>
      <dgm:spPr/>
      <dgm:t>
        <a:bodyPr/>
        <a:lstStyle/>
        <a:p>
          <a:endParaRPr lang="en-GB"/>
        </a:p>
      </dgm:t>
    </dgm:pt>
    <dgm:pt modelId="{DAF5F566-D45F-4696-8E40-8B1D0A284158}" type="sibTrans" cxnId="{B940CE06-B149-40FB-8B83-BE352B87A6D4}">
      <dgm:prSet/>
      <dgm:spPr/>
      <dgm:t>
        <a:bodyPr/>
        <a:lstStyle/>
        <a:p>
          <a:endParaRPr lang="en-GB"/>
        </a:p>
      </dgm:t>
    </dgm:pt>
    <dgm:pt modelId="{3C2A7FDB-D6A3-4DC1-A578-77AC51EF5A73}">
      <dgm:prSet phldrT="[Text]"/>
      <dgm:spPr/>
      <dgm:t>
        <a:bodyPr/>
        <a:lstStyle/>
        <a:p>
          <a:r>
            <a:rPr lang="en-GB" dirty="0">
              <a:latin typeface="+mj-lt"/>
            </a:rPr>
            <a:t>What are the instructive words in the question? </a:t>
          </a:r>
        </a:p>
      </dgm:t>
    </dgm:pt>
    <dgm:pt modelId="{F55CABEE-236B-4B70-82C6-599A3110CC8C}" type="parTrans" cxnId="{3253FEB1-CF3E-45B4-A6AA-EBCD43E8170B}">
      <dgm:prSet/>
      <dgm:spPr/>
      <dgm:t>
        <a:bodyPr/>
        <a:lstStyle/>
        <a:p>
          <a:endParaRPr lang="en-GB"/>
        </a:p>
      </dgm:t>
    </dgm:pt>
    <dgm:pt modelId="{6266D7D9-55FA-4AFD-A484-23E05685B124}" type="sibTrans" cxnId="{3253FEB1-CF3E-45B4-A6AA-EBCD43E8170B}">
      <dgm:prSet/>
      <dgm:spPr/>
      <dgm:t>
        <a:bodyPr/>
        <a:lstStyle/>
        <a:p>
          <a:endParaRPr lang="en-GB"/>
        </a:p>
      </dgm:t>
    </dgm:pt>
    <dgm:pt modelId="{EE4FEDC1-19F7-45B5-937F-49E90BE98D9C}">
      <dgm:prSet phldrT="[Text]"/>
      <dgm:spPr/>
      <dgm:t>
        <a:bodyPr/>
        <a:lstStyle/>
        <a:p>
          <a:r>
            <a:rPr lang="en-GB" dirty="0">
              <a:latin typeface="+mj-lt"/>
            </a:rPr>
            <a:t>What does the question ask you to do? </a:t>
          </a:r>
        </a:p>
      </dgm:t>
    </dgm:pt>
    <dgm:pt modelId="{AF150E4A-CCD8-4669-9521-BA5B2EBC3560}" type="parTrans" cxnId="{9D0355D4-29DD-431A-91DE-C41F82D70330}">
      <dgm:prSet/>
      <dgm:spPr/>
      <dgm:t>
        <a:bodyPr/>
        <a:lstStyle/>
        <a:p>
          <a:endParaRPr lang="en-GB"/>
        </a:p>
      </dgm:t>
    </dgm:pt>
    <dgm:pt modelId="{15A2F62E-1603-4485-BEE0-D3E069164907}" type="sibTrans" cxnId="{9D0355D4-29DD-431A-91DE-C41F82D70330}">
      <dgm:prSet/>
      <dgm:spPr/>
      <dgm:t>
        <a:bodyPr/>
        <a:lstStyle/>
        <a:p>
          <a:endParaRPr lang="en-GB"/>
        </a:p>
      </dgm:t>
    </dgm:pt>
    <dgm:pt modelId="{5D0EC5FA-0453-4285-B3B5-332376F397DB}">
      <dgm:prSet phldrT="[Text]"/>
      <dgm:spPr/>
      <dgm:t>
        <a:bodyPr/>
        <a:lstStyle/>
        <a:p>
          <a:r>
            <a:rPr lang="en-GB" dirty="0">
              <a:latin typeface="+mj-lt"/>
            </a:rPr>
            <a:t>Make sure you </a:t>
          </a:r>
          <a:r>
            <a:rPr lang="en-GB" i="1" dirty="0">
              <a:latin typeface="+mj-lt"/>
            </a:rPr>
            <a:t>actually </a:t>
          </a:r>
          <a:r>
            <a:rPr lang="en-GB" i="0" dirty="0">
              <a:latin typeface="+mj-lt"/>
            </a:rPr>
            <a:t>answer the question</a:t>
          </a:r>
          <a:endParaRPr lang="en-GB" dirty="0">
            <a:latin typeface="+mj-lt"/>
          </a:endParaRPr>
        </a:p>
      </dgm:t>
    </dgm:pt>
    <dgm:pt modelId="{FE73DE9C-5C7B-4A7D-8594-CD3BA3DB62A3}" type="parTrans" cxnId="{F28069A9-82F6-45DA-BD25-A41B37C1FC9E}">
      <dgm:prSet/>
      <dgm:spPr/>
      <dgm:t>
        <a:bodyPr/>
        <a:lstStyle/>
        <a:p>
          <a:endParaRPr lang="en-GB"/>
        </a:p>
      </dgm:t>
    </dgm:pt>
    <dgm:pt modelId="{2ED2290A-1A09-4A63-9621-3941E8978DFC}" type="sibTrans" cxnId="{F28069A9-82F6-45DA-BD25-A41B37C1FC9E}">
      <dgm:prSet/>
      <dgm:spPr/>
      <dgm:t>
        <a:bodyPr/>
        <a:lstStyle/>
        <a:p>
          <a:endParaRPr lang="en-GB"/>
        </a:p>
      </dgm:t>
    </dgm:pt>
    <dgm:pt modelId="{7F0BDCCA-3D28-4067-BCD0-54EF7BB542D2}" type="pres">
      <dgm:prSet presAssocID="{7958F891-69FC-4ABA-A2E3-3FB962F6C770}" presName="compositeShape" presStyleCnt="0">
        <dgm:presLayoutVars>
          <dgm:dir/>
          <dgm:resizeHandles/>
        </dgm:presLayoutVars>
      </dgm:prSet>
      <dgm:spPr/>
      <dgm:t>
        <a:bodyPr/>
        <a:lstStyle/>
        <a:p>
          <a:endParaRPr lang="en-GB"/>
        </a:p>
      </dgm:t>
    </dgm:pt>
    <dgm:pt modelId="{39E9FE26-1044-43AB-B2C4-7ACB2048F8B5}" type="pres">
      <dgm:prSet presAssocID="{7958F891-69FC-4ABA-A2E3-3FB962F6C770}" presName="pyramid" presStyleLbl="node1" presStyleIdx="0" presStyleCnt="1"/>
      <dgm:spPr/>
    </dgm:pt>
    <dgm:pt modelId="{28F692B2-0994-4F8F-B469-88E079D47857}" type="pres">
      <dgm:prSet presAssocID="{7958F891-69FC-4ABA-A2E3-3FB962F6C770}" presName="theList" presStyleCnt="0"/>
      <dgm:spPr/>
    </dgm:pt>
    <dgm:pt modelId="{AC6D6EF4-8BDF-4C5D-A628-3EEE8C4D8279}" type="pres">
      <dgm:prSet presAssocID="{75A7D578-DE49-4BEA-85D4-40AA7F71AB22}" presName="aNode" presStyleLbl="fgAcc1" presStyleIdx="0" presStyleCnt="4">
        <dgm:presLayoutVars>
          <dgm:bulletEnabled val="1"/>
        </dgm:presLayoutVars>
      </dgm:prSet>
      <dgm:spPr/>
      <dgm:t>
        <a:bodyPr/>
        <a:lstStyle/>
        <a:p>
          <a:endParaRPr lang="en-GB"/>
        </a:p>
      </dgm:t>
    </dgm:pt>
    <dgm:pt modelId="{A7ADA01E-6582-4714-A5FC-F10179000AA8}" type="pres">
      <dgm:prSet presAssocID="{75A7D578-DE49-4BEA-85D4-40AA7F71AB22}" presName="aSpace" presStyleCnt="0"/>
      <dgm:spPr/>
    </dgm:pt>
    <dgm:pt modelId="{404CFA0D-B61E-4729-9C65-F4509CFA9D41}" type="pres">
      <dgm:prSet presAssocID="{EE4FEDC1-19F7-45B5-937F-49E90BE98D9C}" presName="aNode" presStyleLbl="fgAcc1" presStyleIdx="1" presStyleCnt="4">
        <dgm:presLayoutVars>
          <dgm:bulletEnabled val="1"/>
        </dgm:presLayoutVars>
      </dgm:prSet>
      <dgm:spPr/>
      <dgm:t>
        <a:bodyPr/>
        <a:lstStyle/>
        <a:p>
          <a:endParaRPr lang="en-GB"/>
        </a:p>
      </dgm:t>
    </dgm:pt>
    <dgm:pt modelId="{254CDD1E-EBB3-44FF-A9A3-0F08E90890D0}" type="pres">
      <dgm:prSet presAssocID="{EE4FEDC1-19F7-45B5-937F-49E90BE98D9C}" presName="aSpace" presStyleCnt="0"/>
      <dgm:spPr/>
    </dgm:pt>
    <dgm:pt modelId="{BE20C516-5845-4EF7-821C-7AB411CBCD38}" type="pres">
      <dgm:prSet presAssocID="{3C2A7FDB-D6A3-4DC1-A578-77AC51EF5A73}" presName="aNode" presStyleLbl="fgAcc1" presStyleIdx="2" presStyleCnt="4">
        <dgm:presLayoutVars>
          <dgm:bulletEnabled val="1"/>
        </dgm:presLayoutVars>
      </dgm:prSet>
      <dgm:spPr/>
      <dgm:t>
        <a:bodyPr/>
        <a:lstStyle/>
        <a:p>
          <a:endParaRPr lang="en-GB"/>
        </a:p>
      </dgm:t>
    </dgm:pt>
    <dgm:pt modelId="{23CF7DE7-1B42-4D01-BF50-3D2B5979F677}" type="pres">
      <dgm:prSet presAssocID="{3C2A7FDB-D6A3-4DC1-A578-77AC51EF5A73}" presName="aSpace" presStyleCnt="0"/>
      <dgm:spPr/>
    </dgm:pt>
    <dgm:pt modelId="{FE5E9456-950E-4947-8E73-F5553FE6748F}" type="pres">
      <dgm:prSet presAssocID="{5D0EC5FA-0453-4285-B3B5-332376F397DB}" presName="aNode" presStyleLbl="fgAcc1" presStyleIdx="3" presStyleCnt="4">
        <dgm:presLayoutVars>
          <dgm:bulletEnabled val="1"/>
        </dgm:presLayoutVars>
      </dgm:prSet>
      <dgm:spPr/>
      <dgm:t>
        <a:bodyPr/>
        <a:lstStyle/>
        <a:p>
          <a:endParaRPr lang="en-GB"/>
        </a:p>
      </dgm:t>
    </dgm:pt>
    <dgm:pt modelId="{926211B3-43C8-404B-A474-BE3BFF11C4C9}" type="pres">
      <dgm:prSet presAssocID="{5D0EC5FA-0453-4285-B3B5-332376F397DB}" presName="aSpace" presStyleCnt="0"/>
      <dgm:spPr/>
    </dgm:pt>
  </dgm:ptLst>
  <dgm:cxnLst>
    <dgm:cxn modelId="{DF542694-2F26-4B44-A76E-FFD2B4DCDC67}" type="presOf" srcId="{7958F891-69FC-4ABA-A2E3-3FB962F6C770}" destId="{7F0BDCCA-3D28-4067-BCD0-54EF7BB542D2}" srcOrd="0" destOrd="0" presId="urn:microsoft.com/office/officeart/2005/8/layout/pyramid2"/>
    <dgm:cxn modelId="{9D0355D4-29DD-431A-91DE-C41F82D70330}" srcId="{7958F891-69FC-4ABA-A2E3-3FB962F6C770}" destId="{EE4FEDC1-19F7-45B5-937F-49E90BE98D9C}" srcOrd="1" destOrd="0" parTransId="{AF150E4A-CCD8-4669-9521-BA5B2EBC3560}" sibTransId="{15A2F62E-1603-4485-BEE0-D3E069164907}"/>
    <dgm:cxn modelId="{8737DBB7-310A-48BA-B66C-45CE97D6B641}" type="presOf" srcId="{75A7D578-DE49-4BEA-85D4-40AA7F71AB22}" destId="{AC6D6EF4-8BDF-4C5D-A628-3EEE8C4D8279}" srcOrd="0" destOrd="0" presId="urn:microsoft.com/office/officeart/2005/8/layout/pyramid2"/>
    <dgm:cxn modelId="{B940CE06-B149-40FB-8B83-BE352B87A6D4}" srcId="{7958F891-69FC-4ABA-A2E3-3FB962F6C770}" destId="{75A7D578-DE49-4BEA-85D4-40AA7F71AB22}" srcOrd="0" destOrd="0" parTransId="{735FE75F-9365-4DD8-9587-3F8D4F4DBB38}" sibTransId="{DAF5F566-D45F-4696-8E40-8B1D0A284158}"/>
    <dgm:cxn modelId="{87D7DBC3-B447-41FE-A44D-0A74CE7B7B5C}" type="presOf" srcId="{5D0EC5FA-0453-4285-B3B5-332376F397DB}" destId="{FE5E9456-950E-4947-8E73-F5553FE6748F}" srcOrd="0" destOrd="0" presId="urn:microsoft.com/office/officeart/2005/8/layout/pyramid2"/>
    <dgm:cxn modelId="{7041D1AE-11FC-49FC-924C-F112EB3A3D65}" type="presOf" srcId="{EE4FEDC1-19F7-45B5-937F-49E90BE98D9C}" destId="{404CFA0D-B61E-4729-9C65-F4509CFA9D41}" srcOrd="0" destOrd="0" presId="urn:microsoft.com/office/officeart/2005/8/layout/pyramid2"/>
    <dgm:cxn modelId="{E8ADFF18-E3A9-4E24-9C85-ABEC8D2D79A6}" type="presOf" srcId="{3C2A7FDB-D6A3-4DC1-A578-77AC51EF5A73}" destId="{BE20C516-5845-4EF7-821C-7AB411CBCD38}" srcOrd="0" destOrd="0" presId="urn:microsoft.com/office/officeart/2005/8/layout/pyramid2"/>
    <dgm:cxn modelId="{3253FEB1-CF3E-45B4-A6AA-EBCD43E8170B}" srcId="{7958F891-69FC-4ABA-A2E3-3FB962F6C770}" destId="{3C2A7FDB-D6A3-4DC1-A578-77AC51EF5A73}" srcOrd="2" destOrd="0" parTransId="{F55CABEE-236B-4B70-82C6-599A3110CC8C}" sibTransId="{6266D7D9-55FA-4AFD-A484-23E05685B124}"/>
    <dgm:cxn modelId="{F28069A9-82F6-45DA-BD25-A41B37C1FC9E}" srcId="{7958F891-69FC-4ABA-A2E3-3FB962F6C770}" destId="{5D0EC5FA-0453-4285-B3B5-332376F397DB}" srcOrd="3" destOrd="0" parTransId="{FE73DE9C-5C7B-4A7D-8594-CD3BA3DB62A3}" sibTransId="{2ED2290A-1A09-4A63-9621-3941E8978DFC}"/>
    <dgm:cxn modelId="{9A0C6B0A-C992-4C68-A5DA-3A1B5C677744}" type="presParOf" srcId="{7F0BDCCA-3D28-4067-BCD0-54EF7BB542D2}" destId="{39E9FE26-1044-43AB-B2C4-7ACB2048F8B5}" srcOrd="0" destOrd="0" presId="urn:microsoft.com/office/officeart/2005/8/layout/pyramid2"/>
    <dgm:cxn modelId="{9084A83F-DE71-46B2-A597-374647B7ACB4}" type="presParOf" srcId="{7F0BDCCA-3D28-4067-BCD0-54EF7BB542D2}" destId="{28F692B2-0994-4F8F-B469-88E079D47857}" srcOrd="1" destOrd="0" presId="urn:microsoft.com/office/officeart/2005/8/layout/pyramid2"/>
    <dgm:cxn modelId="{8438BDA9-C846-4554-8E4F-64BB7EA370FB}" type="presParOf" srcId="{28F692B2-0994-4F8F-B469-88E079D47857}" destId="{AC6D6EF4-8BDF-4C5D-A628-3EEE8C4D8279}" srcOrd="0" destOrd="0" presId="urn:microsoft.com/office/officeart/2005/8/layout/pyramid2"/>
    <dgm:cxn modelId="{D3AADA37-B9CD-4999-8390-FEF1ABB9C718}" type="presParOf" srcId="{28F692B2-0994-4F8F-B469-88E079D47857}" destId="{A7ADA01E-6582-4714-A5FC-F10179000AA8}" srcOrd="1" destOrd="0" presId="urn:microsoft.com/office/officeart/2005/8/layout/pyramid2"/>
    <dgm:cxn modelId="{481226A6-0D4E-4726-8FF7-8EC9DCE461D9}" type="presParOf" srcId="{28F692B2-0994-4F8F-B469-88E079D47857}" destId="{404CFA0D-B61E-4729-9C65-F4509CFA9D41}" srcOrd="2" destOrd="0" presId="urn:microsoft.com/office/officeart/2005/8/layout/pyramid2"/>
    <dgm:cxn modelId="{F0D23F01-EF36-4DA3-B873-F7C8D0B339E0}" type="presParOf" srcId="{28F692B2-0994-4F8F-B469-88E079D47857}" destId="{254CDD1E-EBB3-44FF-A9A3-0F08E90890D0}" srcOrd="3" destOrd="0" presId="urn:microsoft.com/office/officeart/2005/8/layout/pyramid2"/>
    <dgm:cxn modelId="{B9D63B2C-EDE5-4704-ACB3-03A3A5A107D2}" type="presParOf" srcId="{28F692B2-0994-4F8F-B469-88E079D47857}" destId="{BE20C516-5845-4EF7-821C-7AB411CBCD38}" srcOrd="4" destOrd="0" presId="urn:microsoft.com/office/officeart/2005/8/layout/pyramid2"/>
    <dgm:cxn modelId="{DE1587ED-F92C-47D1-8F0E-47FB216A4DFF}" type="presParOf" srcId="{28F692B2-0994-4F8F-B469-88E079D47857}" destId="{23CF7DE7-1B42-4D01-BF50-3D2B5979F677}" srcOrd="5" destOrd="0" presId="urn:microsoft.com/office/officeart/2005/8/layout/pyramid2"/>
    <dgm:cxn modelId="{3487DF60-FFA8-45A6-AE8E-6244FAD64D56}" type="presParOf" srcId="{28F692B2-0994-4F8F-B469-88E079D47857}" destId="{FE5E9456-950E-4947-8E73-F5553FE6748F}" srcOrd="6" destOrd="0" presId="urn:microsoft.com/office/officeart/2005/8/layout/pyramid2"/>
    <dgm:cxn modelId="{156A377D-0424-4473-8184-54B97EB448E1}" type="presParOf" srcId="{28F692B2-0994-4F8F-B469-88E079D47857}" destId="{926211B3-43C8-404B-A474-BE3BFF11C4C9}"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1B6FC1-C0FE-40CE-9B42-850A373A510A}" type="doc">
      <dgm:prSet loTypeId="urn:microsoft.com/office/officeart/2009/3/layout/OpposingIdeas" loCatId="relationship" qsTypeId="urn:microsoft.com/office/officeart/2005/8/quickstyle/simple1" qsCatId="simple" csTypeId="urn:microsoft.com/office/officeart/2005/8/colors/accent1_2" csCatId="accent1" phldr="1"/>
      <dgm:spPr/>
      <dgm:t>
        <a:bodyPr/>
        <a:lstStyle/>
        <a:p>
          <a:endParaRPr lang="en-GB"/>
        </a:p>
      </dgm:t>
    </dgm:pt>
    <dgm:pt modelId="{F48C7298-88D2-493A-8F52-628C6ACD5EB9}">
      <dgm:prSet phldrT="[Text]"/>
      <dgm:spPr/>
      <dgm:t>
        <a:bodyPr/>
        <a:lstStyle/>
        <a:p>
          <a:r>
            <a:rPr lang="en-GB" dirty="0"/>
            <a:t>Descriptive</a:t>
          </a:r>
        </a:p>
      </dgm:t>
    </dgm:pt>
    <dgm:pt modelId="{ADFE01E3-140C-4CFD-A121-3CC74E43C12A}" type="parTrans" cxnId="{E5EE73AA-654C-4843-AB2B-900B42E8C807}">
      <dgm:prSet/>
      <dgm:spPr/>
      <dgm:t>
        <a:bodyPr/>
        <a:lstStyle/>
        <a:p>
          <a:endParaRPr lang="en-GB"/>
        </a:p>
      </dgm:t>
    </dgm:pt>
    <dgm:pt modelId="{4A900646-DA7B-4B9C-939B-133ED4ED4202}" type="sibTrans" cxnId="{E5EE73AA-654C-4843-AB2B-900B42E8C807}">
      <dgm:prSet/>
      <dgm:spPr/>
      <dgm:t>
        <a:bodyPr/>
        <a:lstStyle/>
        <a:p>
          <a:endParaRPr lang="en-GB"/>
        </a:p>
      </dgm:t>
    </dgm:pt>
    <dgm:pt modelId="{24F37705-B04D-44BF-A2CC-3116A657BA28}">
      <dgm:prSet phldrT="[Text]"/>
      <dgm:spPr/>
      <dgm:t>
        <a:bodyPr/>
        <a:lstStyle/>
        <a:p>
          <a:r>
            <a:rPr lang="en-GB" dirty="0"/>
            <a:t>Analytical</a:t>
          </a:r>
        </a:p>
      </dgm:t>
    </dgm:pt>
    <dgm:pt modelId="{711E9A5C-90A7-4A30-9102-D502CF564C83}" type="parTrans" cxnId="{73976808-3E6C-4A80-9B94-39F7CFE7CF08}">
      <dgm:prSet/>
      <dgm:spPr/>
      <dgm:t>
        <a:bodyPr/>
        <a:lstStyle/>
        <a:p>
          <a:endParaRPr lang="en-GB"/>
        </a:p>
      </dgm:t>
    </dgm:pt>
    <dgm:pt modelId="{C5E92ACB-FDD8-44DE-86B8-8585226D73D3}" type="sibTrans" cxnId="{73976808-3E6C-4A80-9B94-39F7CFE7CF08}">
      <dgm:prSet/>
      <dgm:spPr/>
      <dgm:t>
        <a:bodyPr/>
        <a:lstStyle/>
        <a:p>
          <a:endParaRPr lang="en-GB"/>
        </a:p>
      </dgm:t>
    </dgm:pt>
    <dgm:pt modelId="{8551F50E-6051-4160-8644-28309D42BA45}">
      <dgm:prSet phldrT="[Text]"/>
      <dgm:spPr/>
      <dgm:t>
        <a:bodyPr/>
        <a:lstStyle/>
        <a:p>
          <a:r>
            <a:rPr lang="en-GB" b="1" dirty="0">
              <a:solidFill>
                <a:schemeClr val="bg1"/>
              </a:solidFill>
            </a:rPr>
            <a:t>Only </a:t>
          </a:r>
          <a:r>
            <a:rPr lang="en-GB" b="1" i="1" dirty="0">
              <a:solidFill>
                <a:schemeClr val="bg1"/>
              </a:solidFill>
            </a:rPr>
            <a:t>describes </a:t>
          </a:r>
          <a:r>
            <a:rPr lang="en-GB" b="1" i="0" dirty="0">
              <a:solidFill>
                <a:schemeClr val="bg1"/>
              </a:solidFill>
            </a:rPr>
            <a:t>history, theory and events</a:t>
          </a:r>
          <a:r>
            <a:rPr lang="en-GB" b="1" dirty="0">
              <a:solidFill>
                <a:schemeClr val="bg1"/>
              </a:solidFill>
            </a:rPr>
            <a:t> </a:t>
          </a:r>
        </a:p>
        <a:p>
          <a:r>
            <a:rPr lang="en-GB" b="1" dirty="0">
              <a:solidFill>
                <a:schemeClr val="bg1"/>
              </a:solidFill>
            </a:rPr>
            <a:t>e.g. a police report or testimony</a:t>
          </a:r>
        </a:p>
      </dgm:t>
    </dgm:pt>
    <dgm:pt modelId="{9AADF694-0D94-4F95-838F-60BF019B6508}" type="parTrans" cxnId="{03585D93-23C9-4313-B93D-282E2BC85363}">
      <dgm:prSet/>
      <dgm:spPr/>
      <dgm:t>
        <a:bodyPr/>
        <a:lstStyle/>
        <a:p>
          <a:endParaRPr lang="en-GB"/>
        </a:p>
      </dgm:t>
    </dgm:pt>
    <dgm:pt modelId="{336A41BC-C386-4BE8-A521-620383601A33}" type="sibTrans" cxnId="{03585D93-23C9-4313-B93D-282E2BC85363}">
      <dgm:prSet/>
      <dgm:spPr/>
      <dgm:t>
        <a:bodyPr/>
        <a:lstStyle/>
        <a:p>
          <a:endParaRPr lang="en-GB"/>
        </a:p>
      </dgm:t>
    </dgm:pt>
    <dgm:pt modelId="{743ACCAE-821D-447C-BE1D-46EF7F6FDC65}">
      <dgm:prSet phldrT="[Text]"/>
      <dgm:spPr/>
      <dgm:t>
        <a:bodyPr/>
        <a:lstStyle/>
        <a:p>
          <a:r>
            <a:rPr lang="en-GB" b="1" dirty="0">
              <a:solidFill>
                <a:schemeClr val="bg1"/>
              </a:solidFill>
            </a:rPr>
            <a:t>Describes and </a:t>
          </a:r>
          <a:r>
            <a:rPr lang="en-GB" b="1" i="1" dirty="0">
              <a:solidFill>
                <a:schemeClr val="bg1"/>
              </a:solidFill>
            </a:rPr>
            <a:t>evaluates </a:t>
          </a:r>
          <a:r>
            <a:rPr lang="en-GB" b="1" i="0" dirty="0">
              <a:solidFill>
                <a:schemeClr val="bg1"/>
              </a:solidFill>
            </a:rPr>
            <a:t>history, theory and </a:t>
          </a:r>
          <a:r>
            <a:rPr lang="en-GB" b="1" i="0" dirty="0" smtClean="0">
              <a:solidFill>
                <a:schemeClr val="bg1"/>
              </a:solidFill>
            </a:rPr>
            <a:t>events  </a:t>
          </a:r>
        </a:p>
        <a:p>
          <a:r>
            <a:rPr lang="en-GB" b="1" i="0" dirty="0" smtClean="0">
              <a:solidFill>
                <a:schemeClr val="bg1"/>
              </a:solidFill>
            </a:rPr>
            <a:t>Academic work should always evaluate analytically and critically</a:t>
          </a:r>
        </a:p>
        <a:p>
          <a:endParaRPr lang="en-GB" dirty="0"/>
        </a:p>
      </dgm:t>
    </dgm:pt>
    <dgm:pt modelId="{20F8BA86-D15A-475E-AF6F-71092F0016D8}" type="parTrans" cxnId="{BAC55AAC-5635-486F-822D-376CC4FF5604}">
      <dgm:prSet/>
      <dgm:spPr/>
      <dgm:t>
        <a:bodyPr/>
        <a:lstStyle/>
        <a:p>
          <a:endParaRPr lang="en-GB"/>
        </a:p>
      </dgm:t>
    </dgm:pt>
    <dgm:pt modelId="{DCEE0BF8-E78A-4927-B507-1300ABB1774A}" type="sibTrans" cxnId="{BAC55AAC-5635-486F-822D-376CC4FF5604}">
      <dgm:prSet/>
      <dgm:spPr/>
      <dgm:t>
        <a:bodyPr/>
        <a:lstStyle/>
        <a:p>
          <a:endParaRPr lang="en-GB"/>
        </a:p>
      </dgm:t>
    </dgm:pt>
    <dgm:pt modelId="{E4AAF080-D4D0-4565-9226-B24D8CFF36AB}" type="pres">
      <dgm:prSet presAssocID="{A21B6FC1-C0FE-40CE-9B42-850A373A510A}" presName="Name0" presStyleCnt="0">
        <dgm:presLayoutVars>
          <dgm:chMax val="2"/>
          <dgm:dir/>
          <dgm:animOne val="branch"/>
          <dgm:animLvl val="lvl"/>
          <dgm:resizeHandles val="exact"/>
        </dgm:presLayoutVars>
      </dgm:prSet>
      <dgm:spPr/>
      <dgm:t>
        <a:bodyPr/>
        <a:lstStyle/>
        <a:p>
          <a:endParaRPr lang="en-GB"/>
        </a:p>
      </dgm:t>
    </dgm:pt>
    <dgm:pt modelId="{4A2B04EC-9048-49D4-A3F7-B08D3360ACF5}" type="pres">
      <dgm:prSet presAssocID="{A21B6FC1-C0FE-40CE-9B42-850A373A510A}" presName="Background" presStyleLbl="node1" presStyleIdx="0" presStyleCnt="1" custScaleX="121871"/>
      <dgm:spPr/>
    </dgm:pt>
    <dgm:pt modelId="{D7C2FDDE-E438-421A-8609-C33F82E37316}" type="pres">
      <dgm:prSet presAssocID="{A21B6FC1-C0FE-40CE-9B42-850A373A510A}" presName="Divider" presStyleLbl="callout" presStyleIdx="0" presStyleCnt="1"/>
      <dgm:spPr/>
    </dgm:pt>
    <dgm:pt modelId="{921EBF79-4CF9-47F2-B2D9-5491E518D4D6}" type="pres">
      <dgm:prSet presAssocID="{A21B6FC1-C0FE-40CE-9B42-850A373A510A}" presName="ChildText1" presStyleLbl="revTx" presStyleIdx="0" presStyleCnt="0">
        <dgm:presLayoutVars>
          <dgm:chMax val="0"/>
          <dgm:chPref val="0"/>
          <dgm:bulletEnabled val="1"/>
        </dgm:presLayoutVars>
      </dgm:prSet>
      <dgm:spPr/>
      <dgm:t>
        <a:bodyPr/>
        <a:lstStyle/>
        <a:p>
          <a:endParaRPr lang="en-GB"/>
        </a:p>
      </dgm:t>
    </dgm:pt>
    <dgm:pt modelId="{A2FC4FF9-5053-4FD9-8E77-3E1BAA2C7388}" type="pres">
      <dgm:prSet presAssocID="{A21B6FC1-C0FE-40CE-9B42-850A373A510A}" presName="ChildText2" presStyleLbl="revTx" presStyleIdx="0" presStyleCnt="0" custScaleY="107140">
        <dgm:presLayoutVars>
          <dgm:chMax val="0"/>
          <dgm:chPref val="0"/>
          <dgm:bulletEnabled val="1"/>
        </dgm:presLayoutVars>
      </dgm:prSet>
      <dgm:spPr/>
      <dgm:t>
        <a:bodyPr/>
        <a:lstStyle/>
        <a:p>
          <a:endParaRPr lang="en-GB"/>
        </a:p>
      </dgm:t>
    </dgm:pt>
    <dgm:pt modelId="{46E8AFD2-7AB9-487E-B557-ACC752DF05B1}" type="pres">
      <dgm:prSet presAssocID="{A21B6FC1-C0FE-40CE-9B42-850A373A510A}" presName="ParentText1" presStyleLbl="revTx" presStyleIdx="0" presStyleCnt="0">
        <dgm:presLayoutVars>
          <dgm:chMax val="1"/>
          <dgm:chPref val="1"/>
        </dgm:presLayoutVars>
      </dgm:prSet>
      <dgm:spPr/>
      <dgm:t>
        <a:bodyPr/>
        <a:lstStyle/>
        <a:p>
          <a:endParaRPr lang="en-GB"/>
        </a:p>
      </dgm:t>
    </dgm:pt>
    <dgm:pt modelId="{04EBA925-9AA8-4F18-953C-143BE69CB347}" type="pres">
      <dgm:prSet presAssocID="{A21B6FC1-C0FE-40CE-9B42-850A373A510A}" presName="ParentShape1" presStyleLbl="alignImgPlace1" presStyleIdx="0" presStyleCnt="2" custLinFactNeighborX="-62621" custLinFactNeighborY="14152">
        <dgm:presLayoutVars/>
      </dgm:prSet>
      <dgm:spPr/>
      <dgm:t>
        <a:bodyPr/>
        <a:lstStyle/>
        <a:p>
          <a:endParaRPr lang="en-GB"/>
        </a:p>
      </dgm:t>
    </dgm:pt>
    <dgm:pt modelId="{8090888F-244D-4126-A2DD-9EDD11643C09}" type="pres">
      <dgm:prSet presAssocID="{A21B6FC1-C0FE-40CE-9B42-850A373A510A}" presName="ParentText2" presStyleLbl="revTx" presStyleIdx="0" presStyleCnt="0">
        <dgm:presLayoutVars>
          <dgm:chMax val="1"/>
          <dgm:chPref val="1"/>
        </dgm:presLayoutVars>
      </dgm:prSet>
      <dgm:spPr/>
      <dgm:t>
        <a:bodyPr/>
        <a:lstStyle/>
        <a:p>
          <a:endParaRPr lang="en-GB"/>
        </a:p>
      </dgm:t>
    </dgm:pt>
    <dgm:pt modelId="{A0FCF3DD-843E-4C76-B257-1A4CE8BEB434}" type="pres">
      <dgm:prSet presAssocID="{A21B6FC1-C0FE-40CE-9B42-850A373A510A}" presName="ParentShape2" presStyleLbl="alignImgPlace1" presStyleIdx="1" presStyleCnt="2" custLinFactNeighborX="71567" custLinFactNeighborY="-3177">
        <dgm:presLayoutVars/>
      </dgm:prSet>
      <dgm:spPr/>
      <dgm:t>
        <a:bodyPr/>
        <a:lstStyle/>
        <a:p>
          <a:endParaRPr lang="en-GB"/>
        </a:p>
      </dgm:t>
    </dgm:pt>
  </dgm:ptLst>
  <dgm:cxnLst>
    <dgm:cxn modelId="{73976808-3E6C-4A80-9B94-39F7CFE7CF08}" srcId="{A21B6FC1-C0FE-40CE-9B42-850A373A510A}" destId="{24F37705-B04D-44BF-A2CC-3116A657BA28}" srcOrd="1" destOrd="0" parTransId="{711E9A5C-90A7-4A30-9102-D502CF564C83}" sibTransId="{C5E92ACB-FDD8-44DE-86B8-8585226D73D3}"/>
    <dgm:cxn modelId="{088BE815-4C46-4A38-8BE0-C295E54FC3DC}" type="presOf" srcId="{24F37705-B04D-44BF-A2CC-3116A657BA28}" destId="{A0FCF3DD-843E-4C76-B257-1A4CE8BEB434}" srcOrd="1" destOrd="0" presId="urn:microsoft.com/office/officeart/2009/3/layout/OpposingIdeas"/>
    <dgm:cxn modelId="{E5EE73AA-654C-4843-AB2B-900B42E8C807}" srcId="{A21B6FC1-C0FE-40CE-9B42-850A373A510A}" destId="{F48C7298-88D2-493A-8F52-628C6ACD5EB9}" srcOrd="0" destOrd="0" parTransId="{ADFE01E3-140C-4CFD-A121-3CC74E43C12A}" sibTransId="{4A900646-DA7B-4B9C-939B-133ED4ED4202}"/>
    <dgm:cxn modelId="{9BA0B3C1-0DF0-484B-A910-EB570DC71343}" type="presOf" srcId="{A21B6FC1-C0FE-40CE-9B42-850A373A510A}" destId="{E4AAF080-D4D0-4565-9226-B24D8CFF36AB}" srcOrd="0" destOrd="0" presId="urn:microsoft.com/office/officeart/2009/3/layout/OpposingIdeas"/>
    <dgm:cxn modelId="{2C3AC737-39C1-4391-9AA2-8FBCF57761EB}" type="presOf" srcId="{8551F50E-6051-4160-8644-28309D42BA45}" destId="{921EBF79-4CF9-47F2-B2D9-5491E518D4D6}" srcOrd="0" destOrd="0" presId="urn:microsoft.com/office/officeart/2009/3/layout/OpposingIdeas"/>
    <dgm:cxn modelId="{FCBA4F6F-59B2-4022-B269-6AE822C00982}" type="presOf" srcId="{F48C7298-88D2-493A-8F52-628C6ACD5EB9}" destId="{04EBA925-9AA8-4F18-953C-143BE69CB347}" srcOrd="1" destOrd="0" presId="urn:microsoft.com/office/officeart/2009/3/layout/OpposingIdeas"/>
    <dgm:cxn modelId="{7635CBAA-97EB-41E1-845D-D479065EB9F1}" type="presOf" srcId="{24F37705-B04D-44BF-A2CC-3116A657BA28}" destId="{8090888F-244D-4126-A2DD-9EDD11643C09}" srcOrd="0" destOrd="0" presId="urn:microsoft.com/office/officeart/2009/3/layout/OpposingIdeas"/>
    <dgm:cxn modelId="{F6790C19-4129-473C-947D-547D29FB4672}" type="presOf" srcId="{743ACCAE-821D-447C-BE1D-46EF7F6FDC65}" destId="{A2FC4FF9-5053-4FD9-8E77-3E1BAA2C7388}" srcOrd="0" destOrd="0" presId="urn:microsoft.com/office/officeart/2009/3/layout/OpposingIdeas"/>
    <dgm:cxn modelId="{BAC55AAC-5635-486F-822D-376CC4FF5604}" srcId="{24F37705-B04D-44BF-A2CC-3116A657BA28}" destId="{743ACCAE-821D-447C-BE1D-46EF7F6FDC65}" srcOrd="0" destOrd="0" parTransId="{20F8BA86-D15A-475E-AF6F-71092F0016D8}" sibTransId="{DCEE0BF8-E78A-4927-B507-1300ABB1774A}"/>
    <dgm:cxn modelId="{7C1421E4-996D-49D8-BCDF-8F1243625776}" type="presOf" srcId="{F48C7298-88D2-493A-8F52-628C6ACD5EB9}" destId="{46E8AFD2-7AB9-487E-B557-ACC752DF05B1}" srcOrd="0" destOrd="0" presId="urn:microsoft.com/office/officeart/2009/3/layout/OpposingIdeas"/>
    <dgm:cxn modelId="{03585D93-23C9-4313-B93D-282E2BC85363}" srcId="{F48C7298-88D2-493A-8F52-628C6ACD5EB9}" destId="{8551F50E-6051-4160-8644-28309D42BA45}" srcOrd="0" destOrd="0" parTransId="{9AADF694-0D94-4F95-838F-60BF019B6508}" sibTransId="{336A41BC-C386-4BE8-A521-620383601A33}"/>
    <dgm:cxn modelId="{CA232D5B-121C-4D32-97F0-535570108920}" type="presParOf" srcId="{E4AAF080-D4D0-4565-9226-B24D8CFF36AB}" destId="{4A2B04EC-9048-49D4-A3F7-B08D3360ACF5}" srcOrd="0" destOrd="0" presId="urn:microsoft.com/office/officeart/2009/3/layout/OpposingIdeas"/>
    <dgm:cxn modelId="{4B505775-562B-430F-B3FA-44C701BE4979}" type="presParOf" srcId="{E4AAF080-D4D0-4565-9226-B24D8CFF36AB}" destId="{D7C2FDDE-E438-421A-8609-C33F82E37316}" srcOrd="1" destOrd="0" presId="urn:microsoft.com/office/officeart/2009/3/layout/OpposingIdeas"/>
    <dgm:cxn modelId="{51A39E3A-85BC-4788-B6B9-F89E32BA0318}" type="presParOf" srcId="{E4AAF080-D4D0-4565-9226-B24D8CFF36AB}" destId="{921EBF79-4CF9-47F2-B2D9-5491E518D4D6}" srcOrd="2" destOrd="0" presId="urn:microsoft.com/office/officeart/2009/3/layout/OpposingIdeas"/>
    <dgm:cxn modelId="{D8EAB7C2-6D0D-43BB-B8B9-D43354352C7B}" type="presParOf" srcId="{E4AAF080-D4D0-4565-9226-B24D8CFF36AB}" destId="{A2FC4FF9-5053-4FD9-8E77-3E1BAA2C7388}" srcOrd="3" destOrd="0" presId="urn:microsoft.com/office/officeart/2009/3/layout/OpposingIdeas"/>
    <dgm:cxn modelId="{8A94ABEE-92D5-4197-A145-E7C9EB11C754}" type="presParOf" srcId="{E4AAF080-D4D0-4565-9226-B24D8CFF36AB}" destId="{46E8AFD2-7AB9-487E-B557-ACC752DF05B1}" srcOrd="4" destOrd="0" presId="urn:microsoft.com/office/officeart/2009/3/layout/OpposingIdeas"/>
    <dgm:cxn modelId="{106D8718-DBD7-47E4-B37D-AB18862D4156}" type="presParOf" srcId="{E4AAF080-D4D0-4565-9226-B24D8CFF36AB}" destId="{04EBA925-9AA8-4F18-953C-143BE69CB347}" srcOrd="5" destOrd="0" presId="urn:microsoft.com/office/officeart/2009/3/layout/OpposingIdeas"/>
    <dgm:cxn modelId="{CAE4F6AA-6117-4CED-A08A-E21C2D1187E1}" type="presParOf" srcId="{E4AAF080-D4D0-4565-9226-B24D8CFF36AB}" destId="{8090888F-244D-4126-A2DD-9EDD11643C09}" srcOrd="6" destOrd="0" presId="urn:microsoft.com/office/officeart/2009/3/layout/OpposingIdeas"/>
    <dgm:cxn modelId="{01C3C266-98C6-42DA-AB77-ED64146BA7BE}" type="presParOf" srcId="{E4AAF080-D4D0-4565-9226-B24D8CFF36AB}" destId="{A0FCF3DD-843E-4C76-B257-1A4CE8BEB434}" srcOrd="7" destOrd="0" presId="urn:microsoft.com/office/officeart/2009/3/layout/OpposingIdea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9EC0B3-23C3-4EF0-B471-997CBA76C599}" type="doc">
      <dgm:prSet loTypeId="urn:microsoft.com/office/officeart/2005/8/layout/gear1" loCatId="cycle" qsTypeId="urn:microsoft.com/office/officeart/2005/8/quickstyle/simple1" qsCatId="simple" csTypeId="urn:microsoft.com/office/officeart/2005/8/colors/colorful1" csCatId="colorful" phldr="1"/>
      <dgm:spPr/>
    </dgm:pt>
    <dgm:pt modelId="{D747FBB3-CE82-4EC9-A4A1-150942CBE5B3}">
      <dgm:prSet phldrT="[Text]"/>
      <dgm:spPr/>
      <dgm:t>
        <a:bodyPr/>
        <a:lstStyle/>
        <a:p>
          <a:r>
            <a:rPr lang="en-GB" dirty="0" smtClean="0"/>
            <a:t>Analytical engagement</a:t>
          </a:r>
          <a:endParaRPr lang="en-GB" dirty="0"/>
        </a:p>
      </dgm:t>
    </dgm:pt>
    <dgm:pt modelId="{78EA2146-1F60-4482-B476-11810AF54217}" type="parTrans" cxnId="{42548C03-1338-439F-8E10-9D1723D9A7E6}">
      <dgm:prSet/>
      <dgm:spPr/>
      <dgm:t>
        <a:bodyPr/>
        <a:lstStyle/>
        <a:p>
          <a:endParaRPr lang="en-GB"/>
        </a:p>
      </dgm:t>
    </dgm:pt>
    <dgm:pt modelId="{F5267339-47CB-4D94-8BCE-B55C78BE8D71}" type="sibTrans" cxnId="{42548C03-1338-439F-8E10-9D1723D9A7E6}">
      <dgm:prSet/>
      <dgm:spPr/>
      <dgm:t>
        <a:bodyPr/>
        <a:lstStyle/>
        <a:p>
          <a:endParaRPr lang="en-GB"/>
        </a:p>
      </dgm:t>
    </dgm:pt>
    <dgm:pt modelId="{42DD065A-A417-4F1D-A64A-952D87CDFC42}" type="pres">
      <dgm:prSet presAssocID="{D29EC0B3-23C3-4EF0-B471-997CBA76C599}" presName="composite" presStyleCnt="0">
        <dgm:presLayoutVars>
          <dgm:chMax val="3"/>
          <dgm:animLvl val="lvl"/>
          <dgm:resizeHandles val="exact"/>
        </dgm:presLayoutVars>
      </dgm:prSet>
      <dgm:spPr/>
    </dgm:pt>
    <dgm:pt modelId="{3884DFBC-DEB6-4147-9A49-182CB47E5413}" type="pres">
      <dgm:prSet presAssocID="{D747FBB3-CE82-4EC9-A4A1-150942CBE5B3}" presName="gear1" presStyleLbl="node1" presStyleIdx="0" presStyleCnt="1" custLinFactNeighborX="-20470" custLinFactNeighborY="-1863">
        <dgm:presLayoutVars>
          <dgm:chMax val="1"/>
          <dgm:bulletEnabled val="1"/>
        </dgm:presLayoutVars>
      </dgm:prSet>
      <dgm:spPr/>
      <dgm:t>
        <a:bodyPr/>
        <a:lstStyle/>
        <a:p>
          <a:endParaRPr lang="en-GB"/>
        </a:p>
      </dgm:t>
    </dgm:pt>
    <dgm:pt modelId="{D08534BD-7184-4FE9-9CD2-8893D3CC0ADE}" type="pres">
      <dgm:prSet presAssocID="{D747FBB3-CE82-4EC9-A4A1-150942CBE5B3}" presName="gear1srcNode" presStyleLbl="node1" presStyleIdx="0" presStyleCnt="1"/>
      <dgm:spPr/>
      <dgm:t>
        <a:bodyPr/>
        <a:lstStyle/>
        <a:p>
          <a:endParaRPr lang="en-GB"/>
        </a:p>
      </dgm:t>
    </dgm:pt>
    <dgm:pt modelId="{1796068F-88DB-478A-B99B-826925C93667}" type="pres">
      <dgm:prSet presAssocID="{D747FBB3-CE82-4EC9-A4A1-150942CBE5B3}" presName="gear1dstNode" presStyleLbl="node1" presStyleIdx="0" presStyleCnt="1"/>
      <dgm:spPr/>
      <dgm:t>
        <a:bodyPr/>
        <a:lstStyle/>
        <a:p>
          <a:endParaRPr lang="en-GB"/>
        </a:p>
      </dgm:t>
    </dgm:pt>
    <dgm:pt modelId="{01F3BAB1-37B1-4E60-8E35-853C3FB6B6B0}" type="pres">
      <dgm:prSet presAssocID="{F5267339-47CB-4D94-8BCE-B55C78BE8D71}" presName="connector1" presStyleLbl="sibTrans2D1" presStyleIdx="0" presStyleCnt="1" custLinFactNeighborX="-15992" custLinFactNeighborY="-1455"/>
      <dgm:spPr/>
      <dgm:t>
        <a:bodyPr/>
        <a:lstStyle/>
        <a:p>
          <a:endParaRPr lang="en-GB"/>
        </a:p>
      </dgm:t>
    </dgm:pt>
  </dgm:ptLst>
  <dgm:cxnLst>
    <dgm:cxn modelId="{FB267590-D193-40DC-A769-E3BFBC696D27}" type="presOf" srcId="{D29EC0B3-23C3-4EF0-B471-997CBA76C599}" destId="{42DD065A-A417-4F1D-A64A-952D87CDFC42}" srcOrd="0" destOrd="0" presId="urn:microsoft.com/office/officeart/2005/8/layout/gear1"/>
    <dgm:cxn modelId="{95369C5B-86DC-47B9-B4B0-1AF86C86CE1C}" type="presOf" srcId="{D747FBB3-CE82-4EC9-A4A1-150942CBE5B3}" destId="{3884DFBC-DEB6-4147-9A49-182CB47E5413}" srcOrd="0" destOrd="0" presId="urn:microsoft.com/office/officeart/2005/8/layout/gear1"/>
    <dgm:cxn modelId="{8311372C-089A-48F5-8CA9-C25D4C9FF467}" type="presOf" srcId="{D747FBB3-CE82-4EC9-A4A1-150942CBE5B3}" destId="{1796068F-88DB-478A-B99B-826925C93667}" srcOrd="2" destOrd="0" presId="urn:microsoft.com/office/officeart/2005/8/layout/gear1"/>
    <dgm:cxn modelId="{376DEE7D-A6E7-4C2D-8C2C-DE49E46114B2}" type="presOf" srcId="{D747FBB3-CE82-4EC9-A4A1-150942CBE5B3}" destId="{D08534BD-7184-4FE9-9CD2-8893D3CC0ADE}" srcOrd="1" destOrd="0" presId="urn:microsoft.com/office/officeart/2005/8/layout/gear1"/>
    <dgm:cxn modelId="{42548C03-1338-439F-8E10-9D1723D9A7E6}" srcId="{D29EC0B3-23C3-4EF0-B471-997CBA76C599}" destId="{D747FBB3-CE82-4EC9-A4A1-150942CBE5B3}" srcOrd="0" destOrd="0" parTransId="{78EA2146-1F60-4482-B476-11810AF54217}" sibTransId="{F5267339-47CB-4D94-8BCE-B55C78BE8D71}"/>
    <dgm:cxn modelId="{70476354-B51F-48DB-AD2F-34E0A799A994}" type="presOf" srcId="{F5267339-47CB-4D94-8BCE-B55C78BE8D71}" destId="{01F3BAB1-37B1-4E60-8E35-853C3FB6B6B0}" srcOrd="0" destOrd="0" presId="urn:microsoft.com/office/officeart/2005/8/layout/gear1"/>
    <dgm:cxn modelId="{9CFF44C1-70E4-432D-870D-178D18877677}" type="presParOf" srcId="{42DD065A-A417-4F1D-A64A-952D87CDFC42}" destId="{3884DFBC-DEB6-4147-9A49-182CB47E5413}" srcOrd="0" destOrd="0" presId="urn:microsoft.com/office/officeart/2005/8/layout/gear1"/>
    <dgm:cxn modelId="{0099B43B-5116-44DC-AFD3-ADD7EC737BE6}" type="presParOf" srcId="{42DD065A-A417-4F1D-A64A-952D87CDFC42}" destId="{D08534BD-7184-4FE9-9CD2-8893D3CC0ADE}" srcOrd="1" destOrd="0" presId="urn:microsoft.com/office/officeart/2005/8/layout/gear1"/>
    <dgm:cxn modelId="{680A49D5-ACB1-4ABD-A54A-922D1DA8C24F}" type="presParOf" srcId="{42DD065A-A417-4F1D-A64A-952D87CDFC42}" destId="{1796068F-88DB-478A-B99B-826925C93667}" srcOrd="2" destOrd="0" presId="urn:microsoft.com/office/officeart/2005/8/layout/gear1"/>
    <dgm:cxn modelId="{ADFEC40C-7C06-42E8-A5B0-15F736C605C4}" type="presParOf" srcId="{42DD065A-A417-4F1D-A64A-952D87CDFC42}" destId="{01F3BAB1-37B1-4E60-8E35-853C3FB6B6B0}" srcOrd="3"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3BB2087-03F8-427E-8242-4C65617997AC}" type="doc">
      <dgm:prSet loTypeId="urn:microsoft.com/office/officeart/2009/3/layout/PieProcess" loCatId="process" qsTypeId="urn:microsoft.com/office/officeart/2005/8/quickstyle/simple1" qsCatId="simple" csTypeId="urn:microsoft.com/office/officeart/2005/8/colors/colorful1" csCatId="colorful" phldr="1"/>
      <dgm:spPr/>
      <dgm:t>
        <a:bodyPr/>
        <a:lstStyle/>
        <a:p>
          <a:endParaRPr lang="en-GB"/>
        </a:p>
      </dgm:t>
    </dgm:pt>
    <dgm:pt modelId="{04D05792-CFE3-4C31-914E-76305E8B367E}">
      <dgm:prSet phldrT="[Text]"/>
      <dgm:spPr/>
      <dgm:t>
        <a:bodyPr/>
        <a:lstStyle/>
        <a:p>
          <a:r>
            <a:rPr lang="en-GB" dirty="0">
              <a:latin typeface="+mj-lt"/>
            </a:rPr>
            <a:t>Introduction</a:t>
          </a:r>
        </a:p>
      </dgm:t>
    </dgm:pt>
    <dgm:pt modelId="{2DCB6A0F-B679-4737-9D5A-30E72C47D434}" type="parTrans" cxnId="{FD916A59-C96B-4A79-8A52-459E90241D4A}">
      <dgm:prSet/>
      <dgm:spPr/>
      <dgm:t>
        <a:bodyPr/>
        <a:lstStyle/>
        <a:p>
          <a:endParaRPr lang="en-GB"/>
        </a:p>
      </dgm:t>
    </dgm:pt>
    <dgm:pt modelId="{F4A86CA7-45CC-43F5-A318-00B84E184BAD}" type="sibTrans" cxnId="{FD916A59-C96B-4A79-8A52-459E90241D4A}">
      <dgm:prSet/>
      <dgm:spPr/>
      <dgm:t>
        <a:bodyPr/>
        <a:lstStyle/>
        <a:p>
          <a:endParaRPr lang="en-GB"/>
        </a:p>
      </dgm:t>
    </dgm:pt>
    <dgm:pt modelId="{E23AEBE3-8B69-4C0C-B3BA-600BF1A368C1}">
      <dgm:prSet phldrT="[Text]"/>
      <dgm:spPr/>
      <dgm:t>
        <a:bodyPr/>
        <a:lstStyle/>
        <a:p>
          <a:r>
            <a:rPr lang="en-GB" dirty="0">
              <a:latin typeface="+mj-lt"/>
            </a:rPr>
            <a:t>Main body</a:t>
          </a:r>
        </a:p>
      </dgm:t>
    </dgm:pt>
    <dgm:pt modelId="{8E8B5D39-37EA-4449-9238-5DB49C027CE2}" type="parTrans" cxnId="{BA3D672B-91CB-41B1-B920-9B2DD06A9A09}">
      <dgm:prSet/>
      <dgm:spPr/>
      <dgm:t>
        <a:bodyPr/>
        <a:lstStyle/>
        <a:p>
          <a:endParaRPr lang="en-GB"/>
        </a:p>
      </dgm:t>
    </dgm:pt>
    <dgm:pt modelId="{685EC522-36DE-4539-A276-679F86F10953}" type="sibTrans" cxnId="{BA3D672B-91CB-41B1-B920-9B2DD06A9A09}">
      <dgm:prSet/>
      <dgm:spPr/>
      <dgm:t>
        <a:bodyPr/>
        <a:lstStyle/>
        <a:p>
          <a:endParaRPr lang="en-GB"/>
        </a:p>
      </dgm:t>
    </dgm:pt>
    <dgm:pt modelId="{867CEC49-4A4B-4638-BB96-CFF236D9CB78}">
      <dgm:prSet phldrT="[Text]"/>
      <dgm:spPr/>
      <dgm:t>
        <a:bodyPr/>
        <a:lstStyle/>
        <a:p>
          <a:r>
            <a:rPr lang="en-GB" dirty="0">
              <a:latin typeface="+mj-lt"/>
            </a:rPr>
            <a:t>Conclusion</a:t>
          </a:r>
        </a:p>
      </dgm:t>
    </dgm:pt>
    <dgm:pt modelId="{69537A17-84A4-47E5-B9CD-DC3A437F15B5}" type="parTrans" cxnId="{A545F214-892A-4C6A-8B59-9635882B7BB1}">
      <dgm:prSet/>
      <dgm:spPr/>
      <dgm:t>
        <a:bodyPr/>
        <a:lstStyle/>
        <a:p>
          <a:endParaRPr lang="en-GB"/>
        </a:p>
      </dgm:t>
    </dgm:pt>
    <dgm:pt modelId="{44DA7CDE-76DB-48FF-8330-15E46D4BEFFB}" type="sibTrans" cxnId="{A545F214-892A-4C6A-8B59-9635882B7BB1}">
      <dgm:prSet/>
      <dgm:spPr/>
      <dgm:t>
        <a:bodyPr/>
        <a:lstStyle/>
        <a:p>
          <a:endParaRPr lang="en-GB"/>
        </a:p>
      </dgm:t>
    </dgm:pt>
    <dgm:pt modelId="{E1DC8E9D-0311-485A-B41A-604B7393FBDC}">
      <dgm:prSet/>
      <dgm:spPr/>
      <dgm:t>
        <a:bodyPr/>
        <a:lstStyle/>
        <a:p>
          <a:r>
            <a:rPr lang="en-GB" b="1" dirty="0">
              <a:latin typeface="+mj-lt"/>
            </a:rPr>
            <a:t>Say what you’re going to do, why and how! </a:t>
          </a:r>
        </a:p>
      </dgm:t>
    </dgm:pt>
    <dgm:pt modelId="{A8B528DC-159D-424C-882F-20AD527E22AF}" type="parTrans" cxnId="{609F0260-F9C9-4419-BC0C-38FB9AD6F792}">
      <dgm:prSet/>
      <dgm:spPr/>
      <dgm:t>
        <a:bodyPr/>
        <a:lstStyle/>
        <a:p>
          <a:endParaRPr lang="en-GB"/>
        </a:p>
      </dgm:t>
    </dgm:pt>
    <dgm:pt modelId="{A938DB9A-0B2F-44D7-B309-450FAF349EF7}" type="sibTrans" cxnId="{609F0260-F9C9-4419-BC0C-38FB9AD6F792}">
      <dgm:prSet/>
      <dgm:spPr/>
      <dgm:t>
        <a:bodyPr/>
        <a:lstStyle/>
        <a:p>
          <a:endParaRPr lang="en-GB"/>
        </a:p>
      </dgm:t>
    </dgm:pt>
    <dgm:pt modelId="{92F968D1-FFC1-4E0E-859A-C4FD4A9B42D6}">
      <dgm:prSet/>
      <dgm:spPr/>
      <dgm:t>
        <a:bodyPr/>
        <a:lstStyle/>
        <a:p>
          <a:r>
            <a:rPr lang="en-GB" b="1" dirty="0">
              <a:latin typeface="+mj-lt"/>
            </a:rPr>
            <a:t>Say that you’ve done  and why you’ve done it!</a:t>
          </a:r>
        </a:p>
      </dgm:t>
    </dgm:pt>
    <dgm:pt modelId="{8EDDB298-3B5B-4246-878C-17729BF67451}" type="parTrans" cxnId="{0132F173-8655-4EE7-A025-1808149038F0}">
      <dgm:prSet/>
      <dgm:spPr/>
      <dgm:t>
        <a:bodyPr/>
        <a:lstStyle/>
        <a:p>
          <a:endParaRPr lang="en-GB"/>
        </a:p>
      </dgm:t>
    </dgm:pt>
    <dgm:pt modelId="{56B9F641-9928-40EC-9134-C63598E65E4C}" type="sibTrans" cxnId="{0132F173-8655-4EE7-A025-1808149038F0}">
      <dgm:prSet/>
      <dgm:spPr/>
      <dgm:t>
        <a:bodyPr/>
        <a:lstStyle/>
        <a:p>
          <a:endParaRPr lang="en-GB"/>
        </a:p>
      </dgm:t>
    </dgm:pt>
    <dgm:pt modelId="{9D16789E-D618-4D0A-9104-2D7D51A34E55}">
      <dgm:prSet/>
      <dgm:spPr/>
      <dgm:t>
        <a:bodyPr/>
        <a:lstStyle/>
        <a:p>
          <a:r>
            <a:rPr lang="en-GB" dirty="0">
              <a:latin typeface="+mj-lt"/>
            </a:rPr>
            <a:t>Set out your problem and your argument</a:t>
          </a:r>
        </a:p>
      </dgm:t>
    </dgm:pt>
    <dgm:pt modelId="{24677835-9427-4815-A086-AF87B5B8D21F}" type="parTrans" cxnId="{E232F26F-2DC9-4150-8C47-4D80AE142A57}">
      <dgm:prSet/>
      <dgm:spPr/>
      <dgm:t>
        <a:bodyPr/>
        <a:lstStyle/>
        <a:p>
          <a:endParaRPr lang="en-GB"/>
        </a:p>
      </dgm:t>
    </dgm:pt>
    <dgm:pt modelId="{8B4A6930-9C62-4562-B66F-93D05AA117E3}" type="sibTrans" cxnId="{E232F26F-2DC9-4150-8C47-4D80AE142A57}">
      <dgm:prSet/>
      <dgm:spPr/>
      <dgm:t>
        <a:bodyPr/>
        <a:lstStyle/>
        <a:p>
          <a:endParaRPr lang="en-GB"/>
        </a:p>
      </dgm:t>
    </dgm:pt>
    <dgm:pt modelId="{FC2A944A-C8CE-40AE-9246-60087F754CA8}">
      <dgm:prSet/>
      <dgm:spPr/>
      <dgm:t>
        <a:bodyPr/>
        <a:lstStyle/>
        <a:p>
          <a:r>
            <a:rPr lang="en-GB" b="1" dirty="0">
              <a:latin typeface="+mj-lt"/>
            </a:rPr>
            <a:t>Do it! </a:t>
          </a:r>
        </a:p>
      </dgm:t>
    </dgm:pt>
    <dgm:pt modelId="{8B86951A-6BE9-4D1D-88DA-5D8962A8AD54}" type="parTrans" cxnId="{D9E23206-1C26-4DCB-A830-6748245AF114}">
      <dgm:prSet/>
      <dgm:spPr/>
      <dgm:t>
        <a:bodyPr/>
        <a:lstStyle/>
        <a:p>
          <a:endParaRPr lang="en-GB"/>
        </a:p>
      </dgm:t>
    </dgm:pt>
    <dgm:pt modelId="{763F16BD-184B-440A-8430-4ED671AF616D}" type="sibTrans" cxnId="{D9E23206-1C26-4DCB-A830-6748245AF114}">
      <dgm:prSet/>
      <dgm:spPr/>
      <dgm:t>
        <a:bodyPr/>
        <a:lstStyle/>
        <a:p>
          <a:endParaRPr lang="en-GB"/>
        </a:p>
      </dgm:t>
    </dgm:pt>
    <dgm:pt modelId="{7B1E26C4-C7F7-4324-AD5F-BCFC27175B71}">
      <dgm:prSet/>
      <dgm:spPr/>
      <dgm:t>
        <a:bodyPr/>
        <a:lstStyle/>
        <a:p>
          <a:r>
            <a:rPr lang="en-GB" dirty="0">
              <a:latin typeface="+mj-lt"/>
            </a:rPr>
            <a:t>Write clearly with subheadings</a:t>
          </a:r>
        </a:p>
      </dgm:t>
    </dgm:pt>
    <dgm:pt modelId="{43C42243-E10D-4864-B8DC-8CAA2D0BE147}" type="parTrans" cxnId="{06DC2415-4F13-469C-A4C5-3C3177120E39}">
      <dgm:prSet/>
      <dgm:spPr/>
      <dgm:t>
        <a:bodyPr/>
        <a:lstStyle/>
        <a:p>
          <a:endParaRPr lang="en-GB"/>
        </a:p>
      </dgm:t>
    </dgm:pt>
    <dgm:pt modelId="{9B225E2A-01CF-481C-B1E6-B9F0A383175F}" type="sibTrans" cxnId="{06DC2415-4F13-469C-A4C5-3C3177120E39}">
      <dgm:prSet/>
      <dgm:spPr/>
      <dgm:t>
        <a:bodyPr/>
        <a:lstStyle/>
        <a:p>
          <a:endParaRPr lang="en-GB"/>
        </a:p>
      </dgm:t>
    </dgm:pt>
    <dgm:pt modelId="{0BC6D929-0003-4BF3-8563-25779BE166A0}">
      <dgm:prSet/>
      <dgm:spPr/>
      <dgm:t>
        <a:bodyPr/>
        <a:lstStyle/>
        <a:p>
          <a:r>
            <a:rPr lang="en-GB" dirty="0">
              <a:latin typeface="+mj-lt"/>
            </a:rPr>
            <a:t>10 % of the WC</a:t>
          </a:r>
        </a:p>
      </dgm:t>
    </dgm:pt>
    <dgm:pt modelId="{C2FB81AF-2F50-47B8-A93E-CD63E1A4C0D6}" type="parTrans" cxnId="{CDAD13CF-98F1-4532-B82A-CF69309F0C33}">
      <dgm:prSet/>
      <dgm:spPr/>
      <dgm:t>
        <a:bodyPr/>
        <a:lstStyle/>
        <a:p>
          <a:endParaRPr lang="en-GB"/>
        </a:p>
      </dgm:t>
    </dgm:pt>
    <dgm:pt modelId="{D996A610-14DF-46B6-A0AE-6A78D3C24DEC}" type="sibTrans" cxnId="{CDAD13CF-98F1-4532-B82A-CF69309F0C33}">
      <dgm:prSet/>
      <dgm:spPr/>
      <dgm:t>
        <a:bodyPr/>
        <a:lstStyle/>
        <a:p>
          <a:endParaRPr lang="en-GB"/>
        </a:p>
      </dgm:t>
    </dgm:pt>
    <dgm:pt modelId="{D46367CE-D193-49CE-ABED-4D655016B3A2}">
      <dgm:prSet/>
      <dgm:spPr/>
      <dgm:t>
        <a:bodyPr/>
        <a:lstStyle/>
        <a:p>
          <a:r>
            <a:rPr lang="en-GB" dirty="0">
              <a:latin typeface="+mj-lt"/>
            </a:rPr>
            <a:t>Make sure argument follows logically, i.e. are my points in the right order?</a:t>
          </a:r>
        </a:p>
      </dgm:t>
    </dgm:pt>
    <dgm:pt modelId="{0461B278-BF6B-438F-A174-196B2FBCEDE1}" type="parTrans" cxnId="{4CE6A739-A38D-45BA-ADFF-DB96A056E41E}">
      <dgm:prSet/>
      <dgm:spPr/>
      <dgm:t>
        <a:bodyPr/>
        <a:lstStyle/>
        <a:p>
          <a:endParaRPr lang="en-GB"/>
        </a:p>
      </dgm:t>
    </dgm:pt>
    <dgm:pt modelId="{4123D9E0-3345-4FC2-9ED0-B9DAA7C24E4E}" type="sibTrans" cxnId="{4CE6A739-A38D-45BA-ADFF-DB96A056E41E}">
      <dgm:prSet/>
      <dgm:spPr/>
      <dgm:t>
        <a:bodyPr/>
        <a:lstStyle/>
        <a:p>
          <a:endParaRPr lang="en-GB"/>
        </a:p>
      </dgm:t>
    </dgm:pt>
    <dgm:pt modelId="{570382A5-94FA-4EDA-AD61-FA2A9AE6C6B0}">
      <dgm:prSet/>
      <dgm:spPr/>
      <dgm:t>
        <a:bodyPr/>
        <a:lstStyle/>
        <a:p>
          <a:r>
            <a:rPr lang="en-GB" dirty="0">
              <a:latin typeface="+mj-lt"/>
            </a:rPr>
            <a:t>Restate your argument and why it matters with new words</a:t>
          </a:r>
        </a:p>
      </dgm:t>
    </dgm:pt>
    <dgm:pt modelId="{A31A2359-4426-4AB3-B533-11B7C6797EFE}" type="parTrans" cxnId="{D969FE52-7DD5-48A6-A739-3715E7AAE40E}">
      <dgm:prSet/>
      <dgm:spPr/>
      <dgm:t>
        <a:bodyPr/>
        <a:lstStyle/>
        <a:p>
          <a:endParaRPr lang="en-GB"/>
        </a:p>
      </dgm:t>
    </dgm:pt>
    <dgm:pt modelId="{AD3472EC-5ECC-4828-BBE3-AB2F10A8EC0B}" type="sibTrans" cxnId="{D969FE52-7DD5-48A6-A739-3715E7AAE40E}">
      <dgm:prSet/>
      <dgm:spPr/>
      <dgm:t>
        <a:bodyPr/>
        <a:lstStyle/>
        <a:p>
          <a:endParaRPr lang="en-GB"/>
        </a:p>
      </dgm:t>
    </dgm:pt>
    <dgm:pt modelId="{0D5033AF-F6C8-461B-8238-F319064CDA2B}">
      <dgm:prSet/>
      <dgm:spPr/>
      <dgm:t>
        <a:bodyPr/>
        <a:lstStyle/>
        <a:p>
          <a:r>
            <a:rPr lang="en-GB" dirty="0">
              <a:latin typeface="+mj-lt"/>
            </a:rPr>
            <a:t>Do not include a new concept/topic</a:t>
          </a:r>
        </a:p>
      </dgm:t>
    </dgm:pt>
    <dgm:pt modelId="{FF84F09B-23C3-4011-927A-176FA5CF6D15}" type="parTrans" cxnId="{2C4E5A58-DE4F-40C6-9EED-D92EC0A191AE}">
      <dgm:prSet/>
      <dgm:spPr/>
      <dgm:t>
        <a:bodyPr/>
        <a:lstStyle/>
        <a:p>
          <a:endParaRPr lang="en-GB"/>
        </a:p>
      </dgm:t>
    </dgm:pt>
    <dgm:pt modelId="{3A85D206-5F15-47F2-8C57-BBE867068DEA}" type="sibTrans" cxnId="{2C4E5A58-DE4F-40C6-9EED-D92EC0A191AE}">
      <dgm:prSet/>
      <dgm:spPr/>
      <dgm:t>
        <a:bodyPr/>
        <a:lstStyle/>
        <a:p>
          <a:endParaRPr lang="en-GB"/>
        </a:p>
      </dgm:t>
    </dgm:pt>
    <dgm:pt modelId="{5C31964A-D866-4094-BB32-663750D4883A}">
      <dgm:prSet/>
      <dgm:spPr/>
      <dgm:t>
        <a:bodyPr/>
        <a:lstStyle/>
        <a:p>
          <a:r>
            <a:rPr lang="en-GB" dirty="0">
              <a:latin typeface="+mj-lt"/>
            </a:rPr>
            <a:t>Answer the question! </a:t>
          </a:r>
          <a:endParaRPr lang="en-GB" dirty="0" smtClean="0">
            <a:latin typeface="+mj-lt"/>
          </a:endParaRPr>
        </a:p>
        <a:p>
          <a:r>
            <a:rPr lang="en-GB" dirty="0" smtClean="0">
              <a:latin typeface="+mj-lt"/>
            </a:rPr>
            <a:t> 80% of WC</a:t>
          </a:r>
          <a:endParaRPr lang="en-GB" dirty="0">
            <a:latin typeface="+mj-lt"/>
          </a:endParaRPr>
        </a:p>
      </dgm:t>
    </dgm:pt>
    <dgm:pt modelId="{B20EA2A4-9245-4AA9-AB18-837E714B6B21}" type="parTrans" cxnId="{5A518CAA-C24A-4089-9A4F-191F804E468B}">
      <dgm:prSet/>
      <dgm:spPr/>
      <dgm:t>
        <a:bodyPr/>
        <a:lstStyle/>
        <a:p>
          <a:endParaRPr lang="en-GB"/>
        </a:p>
      </dgm:t>
    </dgm:pt>
    <dgm:pt modelId="{845AE9A2-AD80-4D09-A0D5-0E24D0CF4BAF}" type="sibTrans" cxnId="{5A518CAA-C24A-4089-9A4F-191F804E468B}">
      <dgm:prSet/>
      <dgm:spPr/>
      <dgm:t>
        <a:bodyPr/>
        <a:lstStyle/>
        <a:p>
          <a:endParaRPr lang="en-GB"/>
        </a:p>
      </dgm:t>
    </dgm:pt>
    <dgm:pt modelId="{FB4E98FC-188C-4651-A56D-F52377ACC5EB}">
      <dgm:prSet/>
      <dgm:spPr/>
      <dgm:t>
        <a:bodyPr/>
        <a:lstStyle/>
        <a:p>
          <a:r>
            <a:rPr lang="en-GB" dirty="0">
              <a:latin typeface="+mj-lt"/>
            </a:rPr>
            <a:t>10 % of the WC</a:t>
          </a:r>
        </a:p>
      </dgm:t>
    </dgm:pt>
    <dgm:pt modelId="{FCC4CEA0-1B2F-428D-9F29-FEE8FEF1E1A1}" type="parTrans" cxnId="{CD83E48C-F052-444E-891C-CD04984C4954}">
      <dgm:prSet/>
      <dgm:spPr/>
      <dgm:t>
        <a:bodyPr/>
        <a:lstStyle/>
        <a:p>
          <a:endParaRPr lang="en-GB"/>
        </a:p>
      </dgm:t>
    </dgm:pt>
    <dgm:pt modelId="{B276A070-5C5B-495D-AA26-771EFF0CC8A8}" type="sibTrans" cxnId="{CD83E48C-F052-444E-891C-CD04984C4954}">
      <dgm:prSet/>
      <dgm:spPr/>
      <dgm:t>
        <a:bodyPr/>
        <a:lstStyle/>
        <a:p>
          <a:endParaRPr lang="en-GB"/>
        </a:p>
      </dgm:t>
    </dgm:pt>
    <dgm:pt modelId="{81E38B24-3F80-4D45-B119-4418AF45EA1E}">
      <dgm:prSet/>
      <dgm:spPr/>
      <dgm:t>
        <a:bodyPr/>
        <a:lstStyle/>
        <a:p>
          <a:r>
            <a:rPr lang="en-GB" dirty="0">
              <a:latin typeface="+mj-lt"/>
            </a:rPr>
            <a:t>Then e.g. “this essay argues…”, “the first part…”, “the second part…”, “the third part…”, “the essay concludes that…”</a:t>
          </a:r>
        </a:p>
      </dgm:t>
    </dgm:pt>
    <dgm:pt modelId="{1AE586D6-7824-4410-AD47-9B8BB2F2A2ED}" type="parTrans" cxnId="{5C73FFEB-F6F9-4BD8-BF37-F27C616669B8}">
      <dgm:prSet/>
      <dgm:spPr/>
      <dgm:t>
        <a:bodyPr/>
        <a:lstStyle/>
        <a:p>
          <a:endParaRPr lang="en-GB"/>
        </a:p>
      </dgm:t>
    </dgm:pt>
    <dgm:pt modelId="{1481678C-EDEE-4784-816E-B7B5098317F4}" type="sibTrans" cxnId="{5C73FFEB-F6F9-4BD8-BF37-F27C616669B8}">
      <dgm:prSet/>
      <dgm:spPr/>
      <dgm:t>
        <a:bodyPr/>
        <a:lstStyle/>
        <a:p>
          <a:endParaRPr lang="en-GB"/>
        </a:p>
      </dgm:t>
    </dgm:pt>
    <dgm:pt modelId="{D88BF450-37B7-400A-9431-1EA5A0ACE2FF}">
      <dgm:prSet/>
      <dgm:spPr/>
      <dgm:t>
        <a:bodyPr/>
        <a:lstStyle/>
        <a:p>
          <a:r>
            <a:rPr lang="en-GB" dirty="0">
              <a:latin typeface="+mj-lt"/>
            </a:rPr>
            <a:t>Summarize but don’t be repetitive</a:t>
          </a:r>
        </a:p>
      </dgm:t>
    </dgm:pt>
    <dgm:pt modelId="{3133C824-5D12-4CEC-9D33-750D699AE64A}" type="parTrans" cxnId="{273728E2-8225-40DC-9F2A-6FC4BEA2E686}">
      <dgm:prSet/>
      <dgm:spPr/>
      <dgm:t>
        <a:bodyPr/>
        <a:lstStyle/>
        <a:p>
          <a:endParaRPr lang="en-GB"/>
        </a:p>
      </dgm:t>
    </dgm:pt>
    <dgm:pt modelId="{48725DCE-0F7C-4493-A6B6-C1A64EC73AA4}" type="sibTrans" cxnId="{273728E2-8225-40DC-9F2A-6FC4BEA2E686}">
      <dgm:prSet/>
      <dgm:spPr/>
      <dgm:t>
        <a:bodyPr/>
        <a:lstStyle/>
        <a:p>
          <a:endParaRPr lang="en-GB"/>
        </a:p>
      </dgm:t>
    </dgm:pt>
    <dgm:pt modelId="{4BD1AD74-0AA7-4FA5-838F-FD9358D8A67D}" type="pres">
      <dgm:prSet presAssocID="{F3BB2087-03F8-427E-8242-4C65617997AC}" presName="Name0" presStyleCnt="0">
        <dgm:presLayoutVars>
          <dgm:chMax val="7"/>
          <dgm:chPref val="7"/>
          <dgm:dir/>
          <dgm:animOne val="branch"/>
          <dgm:animLvl val="lvl"/>
        </dgm:presLayoutVars>
      </dgm:prSet>
      <dgm:spPr/>
      <dgm:t>
        <a:bodyPr/>
        <a:lstStyle/>
        <a:p>
          <a:endParaRPr lang="en-GB"/>
        </a:p>
      </dgm:t>
    </dgm:pt>
    <dgm:pt modelId="{7B4D1F1F-9D22-4F11-ADCD-040478DC44B5}" type="pres">
      <dgm:prSet presAssocID="{04D05792-CFE3-4C31-914E-76305E8B367E}" presName="ParentComposite" presStyleCnt="0"/>
      <dgm:spPr/>
    </dgm:pt>
    <dgm:pt modelId="{5C8772C6-65BE-4EAD-8718-E7CBF641CDC7}" type="pres">
      <dgm:prSet presAssocID="{04D05792-CFE3-4C31-914E-76305E8B367E}" presName="Chord" presStyleLbl="bgShp" presStyleIdx="0" presStyleCnt="3"/>
      <dgm:spPr/>
    </dgm:pt>
    <dgm:pt modelId="{BEF96AE7-F224-4D91-8220-2E2872FD574C}" type="pres">
      <dgm:prSet presAssocID="{04D05792-CFE3-4C31-914E-76305E8B367E}" presName="Pie" presStyleLbl="alignNode1" presStyleIdx="0" presStyleCnt="3"/>
      <dgm:spPr/>
    </dgm:pt>
    <dgm:pt modelId="{6099E16C-FF88-4888-9CD9-04CF048182F0}" type="pres">
      <dgm:prSet presAssocID="{04D05792-CFE3-4C31-914E-76305E8B367E}" presName="Parent" presStyleLbl="revTx" presStyleIdx="0" presStyleCnt="6">
        <dgm:presLayoutVars>
          <dgm:chMax val="1"/>
          <dgm:chPref val="1"/>
          <dgm:bulletEnabled val="1"/>
        </dgm:presLayoutVars>
      </dgm:prSet>
      <dgm:spPr/>
      <dgm:t>
        <a:bodyPr/>
        <a:lstStyle/>
        <a:p>
          <a:endParaRPr lang="en-GB"/>
        </a:p>
      </dgm:t>
    </dgm:pt>
    <dgm:pt modelId="{8E98331A-3A54-4E2C-A3C0-7A7EF023A37A}" type="pres">
      <dgm:prSet presAssocID="{A938DB9A-0B2F-44D7-B309-450FAF349EF7}" presName="negSibTrans" presStyleCnt="0"/>
      <dgm:spPr/>
    </dgm:pt>
    <dgm:pt modelId="{2EEA91CB-4C5E-46E8-86BB-CED746EE287D}" type="pres">
      <dgm:prSet presAssocID="{04D05792-CFE3-4C31-914E-76305E8B367E}" presName="composite" presStyleCnt="0"/>
      <dgm:spPr/>
    </dgm:pt>
    <dgm:pt modelId="{5B3F54D8-A021-4197-8EC5-9615CF04B2D1}" type="pres">
      <dgm:prSet presAssocID="{04D05792-CFE3-4C31-914E-76305E8B367E}" presName="Child" presStyleLbl="revTx" presStyleIdx="1" presStyleCnt="6">
        <dgm:presLayoutVars>
          <dgm:chMax val="0"/>
          <dgm:chPref val="0"/>
          <dgm:bulletEnabled val="1"/>
        </dgm:presLayoutVars>
      </dgm:prSet>
      <dgm:spPr/>
      <dgm:t>
        <a:bodyPr/>
        <a:lstStyle/>
        <a:p>
          <a:endParaRPr lang="en-GB"/>
        </a:p>
      </dgm:t>
    </dgm:pt>
    <dgm:pt modelId="{CB123C04-2E47-4D47-AC19-FB25FDF14C60}" type="pres">
      <dgm:prSet presAssocID="{F4A86CA7-45CC-43F5-A318-00B84E184BAD}" presName="sibTrans" presStyleCnt="0"/>
      <dgm:spPr/>
    </dgm:pt>
    <dgm:pt modelId="{67C9CFD1-0F01-403B-952D-268C41BF86C8}" type="pres">
      <dgm:prSet presAssocID="{E23AEBE3-8B69-4C0C-B3BA-600BF1A368C1}" presName="ParentComposite" presStyleCnt="0"/>
      <dgm:spPr/>
    </dgm:pt>
    <dgm:pt modelId="{149C1D44-C489-402F-AB74-C1CDC1EB6347}" type="pres">
      <dgm:prSet presAssocID="{E23AEBE3-8B69-4C0C-B3BA-600BF1A368C1}" presName="Chord" presStyleLbl="bgShp" presStyleIdx="1" presStyleCnt="3"/>
      <dgm:spPr/>
    </dgm:pt>
    <dgm:pt modelId="{AF32756F-6884-4EB7-8670-236DCD10693D}" type="pres">
      <dgm:prSet presAssocID="{E23AEBE3-8B69-4C0C-B3BA-600BF1A368C1}" presName="Pie" presStyleLbl="alignNode1" presStyleIdx="1" presStyleCnt="3"/>
      <dgm:spPr/>
    </dgm:pt>
    <dgm:pt modelId="{1D03706B-D380-44ED-A4D7-94D0D8778F01}" type="pres">
      <dgm:prSet presAssocID="{E23AEBE3-8B69-4C0C-B3BA-600BF1A368C1}" presName="Parent" presStyleLbl="revTx" presStyleIdx="2" presStyleCnt="6">
        <dgm:presLayoutVars>
          <dgm:chMax val="1"/>
          <dgm:chPref val="1"/>
          <dgm:bulletEnabled val="1"/>
        </dgm:presLayoutVars>
      </dgm:prSet>
      <dgm:spPr/>
      <dgm:t>
        <a:bodyPr/>
        <a:lstStyle/>
        <a:p>
          <a:endParaRPr lang="en-GB"/>
        </a:p>
      </dgm:t>
    </dgm:pt>
    <dgm:pt modelId="{8EA0FC35-AA28-4B02-B5EC-2DBB7BD7937B}" type="pres">
      <dgm:prSet presAssocID="{763F16BD-184B-440A-8430-4ED671AF616D}" presName="negSibTrans" presStyleCnt="0"/>
      <dgm:spPr/>
    </dgm:pt>
    <dgm:pt modelId="{1184AE0A-F327-47E3-B50D-C061C87092CE}" type="pres">
      <dgm:prSet presAssocID="{E23AEBE3-8B69-4C0C-B3BA-600BF1A368C1}" presName="composite" presStyleCnt="0"/>
      <dgm:spPr/>
    </dgm:pt>
    <dgm:pt modelId="{9786BD54-757E-4961-8929-590C3BB7903F}" type="pres">
      <dgm:prSet presAssocID="{E23AEBE3-8B69-4C0C-B3BA-600BF1A368C1}" presName="Child" presStyleLbl="revTx" presStyleIdx="3" presStyleCnt="6">
        <dgm:presLayoutVars>
          <dgm:chMax val="0"/>
          <dgm:chPref val="0"/>
          <dgm:bulletEnabled val="1"/>
        </dgm:presLayoutVars>
      </dgm:prSet>
      <dgm:spPr/>
      <dgm:t>
        <a:bodyPr/>
        <a:lstStyle/>
        <a:p>
          <a:endParaRPr lang="en-GB"/>
        </a:p>
      </dgm:t>
    </dgm:pt>
    <dgm:pt modelId="{5BE245FF-31B3-4E80-83ED-608C778C7860}" type="pres">
      <dgm:prSet presAssocID="{685EC522-36DE-4539-A276-679F86F10953}" presName="sibTrans" presStyleCnt="0"/>
      <dgm:spPr/>
    </dgm:pt>
    <dgm:pt modelId="{7D4295CE-E42E-4B60-9677-E5281876886E}" type="pres">
      <dgm:prSet presAssocID="{867CEC49-4A4B-4638-BB96-CFF236D9CB78}" presName="ParentComposite" presStyleCnt="0"/>
      <dgm:spPr/>
    </dgm:pt>
    <dgm:pt modelId="{A65A3838-9C14-48A0-83F9-17DE04AB11C1}" type="pres">
      <dgm:prSet presAssocID="{867CEC49-4A4B-4638-BB96-CFF236D9CB78}" presName="Chord" presStyleLbl="bgShp" presStyleIdx="2" presStyleCnt="3"/>
      <dgm:spPr/>
    </dgm:pt>
    <dgm:pt modelId="{392D7308-4744-4D2A-95A7-915C55AF68B8}" type="pres">
      <dgm:prSet presAssocID="{867CEC49-4A4B-4638-BB96-CFF236D9CB78}" presName="Pie" presStyleLbl="alignNode1" presStyleIdx="2" presStyleCnt="3"/>
      <dgm:spPr/>
    </dgm:pt>
    <dgm:pt modelId="{1F7DE461-B61F-4B08-99A1-3FCC202598DD}" type="pres">
      <dgm:prSet presAssocID="{867CEC49-4A4B-4638-BB96-CFF236D9CB78}" presName="Parent" presStyleLbl="revTx" presStyleIdx="4" presStyleCnt="6">
        <dgm:presLayoutVars>
          <dgm:chMax val="1"/>
          <dgm:chPref val="1"/>
          <dgm:bulletEnabled val="1"/>
        </dgm:presLayoutVars>
      </dgm:prSet>
      <dgm:spPr/>
      <dgm:t>
        <a:bodyPr/>
        <a:lstStyle/>
        <a:p>
          <a:endParaRPr lang="en-GB"/>
        </a:p>
      </dgm:t>
    </dgm:pt>
    <dgm:pt modelId="{25C5705A-5863-425A-B418-A21CE4627BDE}" type="pres">
      <dgm:prSet presAssocID="{56B9F641-9928-40EC-9134-C63598E65E4C}" presName="negSibTrans" presStyleCnt="0"/>
      <dgm:spPr/>
    </dgm:pt>
    <dgm:pt modelId="{95AFE8B6-0555-4475-AD28-C7007CAC083D}" type="pres">
      <dgm:prSet presAssocID="{867CEC49-4A4B-4638-BB96-CFF236D9CB78}" presName="composite" presStyleCnt="0"/>
      <dgm:spPr/>
    </dgm:pt>
    <dgm:pt modelId="{81286F46-EEE1-4152-8779-65E153CC944F}" type="pres">
      <dgm:prSet presAssocID="{867CEC49-4A4B-4638-BB96-CFF236D9CB78}" presName="Child" presStyleLbl="revTx" presStyleIdx="5" presStyleCnt="6">
        <dgm:presLayoutVars>
          <dgm:chMax val="0"/>
          <dgm:chPref val="0"/>
          <dgm:bulletEnabled val="1"/>
        </dgm:presLayoutVars>
      </dgm:prSet>
      <dgm:spPr/>
      <dgm:t>
        <a:bodyPr/>
        <a:lstStyle/>
        <a:p>
          <a:endParaRPr lang="en-GB"/>
        </a:p>
      </dgm:t>
    </dgm:pt>
  </dgm:ptLst>
  <dgm:cxnLst>
    <dgm:cxn modelId="{BFA58569-49C9-4129-914E-5A56F0402BF3}" type="presOf" srcId="{81E38B24-3F80-4D45-B119-4418AF45EA1E}" destId="{5B3F54D8-A021-4197-8EC5-9615CF04B2D1}" srcOrd="0" destOrd="2" presId="urn:microsoft.com/office/officeart/2009/3/layout/PieProcess"/>
    <dgm:cxn modelId="{39EFDBC2-828E-44BE-8473-20E9B46D7467}" type="presOf" srcId="{F3BB2087-03F8-427E-8242-4C65617997AC}" destId="{4BD1AD74-0AA7-4FA5-838F-FD9358D8A67D}" srcOrd="0" destOrd="0" presId="urn:microsoft.com/office/officeart/2009/3/layout/PieProcess"/>
    <dgm:cxn modelId="{CD83E48C-F052-444E-891C-CD04984C4954}" srcId="{04D05792-CFE3-4C31-914E-76305E8B367E}" destId="{FB4E98FC-188C-4651-A56D-F52377ACC5EB}" srcOrd="3" destOrd="0" parTransId="{FCC4CEA0-1B2F-428D-9F29-FEE8FEF1E1A1}" sibTransId="{B276A070-5C5B-495D-AA26-771EFF0CC8A8}"/>
    <dgm:cxn modelId="{A58A2E73-D829-4D3F-A969-5993FDEBF173}" type="presOf" srcId="{5C31964A-D866-4094-BB32-663750D4883A}" destId="{9786BD54-757E-4961-8929-590C3BB7903F}" srcOrd="0" destOrd="3" presId="urn:microsoft.com/office/officeart/2009/3/layout/PieProcess"/>
    <dgm:cxn modelId="{5A518CAA-C24A-4089-9A4F-191F804E468B}" srcId="{E23AEBE3-8B69-4C0C-B3BA-600BF1A368C1}" destId="{5C31964A-D866-4094-BB32-663750D4883A}" srcOrd="3" destOrd="0" parTransId="{B20EA2A4-9245-4AA9-AB18-837E714B6B21}" sibTransId="{845AE9A2-AD80-4D09-A0D5-0E24D0CF4BAF}"/>
    <dgm:cxn modelId="{EA76C95A-E350-4F11-B18D-7FAC13D91D00}" type="presOf" srcId="{04D05792-CFE3-4C31-914E-76305E8B367E}" destId="{6099E16C-FF88-4888-9CD9-04CF048182F0}" srcOrd="0" destOrd="0" presId="urn:microsoft.com/office/officeart/2009/3/layout/PieProcess"/>
    <dgm:cxn modelId="{D9E23206-1C26-4DCB-A830-6748245AF114}" srcId="{E23AEBE3-8B69-4C0C-B3BA-600BF1A368C1}" destId="{FC2A944A-C8CE-40AE-9246-60087F754CA8}" srcOrd="0" destOrd="0" parTransId="{8B86951A-6BE9-4D1D-88DA-5D8962A8AD54}" sibTransId="{763F16BD-184B-440A-8430-4ED671AF616D}"/>
    <dgm:cxn modelId="{CDAD13CF-98F1-4532-B82A-CF69309F0C33}" srcId="{867CEC49-4A4B-4638-BB96-CFF236D9CB78}" destId="{0BC6D929-0003-4BF3-8563-25779BE166A0}" srcOrd="4" destOrd="0" parTransId="{C2FB81AF-2F50-47B8-A93E-CD63E1A4C0D6}" sibTransId="{D996A610-14DF-46B6-A0AE-6A78D3C24DEC}"/>
    <dgm:cxn modelId="{C0ACA31D-ED03-412C-AFD1-5E0CA7FB9746}" type="presOf" srcId="{0D5033AF-F6C8-461B-8238-F319064CDA2B}" destId="{81286F46-EEE1-4152-8779-65E153CC944F}" srcOrd="0" destOrd="3" presId="urn:microsoft.com/office/officeart/2009/3/layout/PieProcess"/>
    <dgm:cxn modelId="{FD916A59-C96B-4A79-8A52-459E90241D4A}" srcId="{F3BB2087-03F8-427E-8242-4C65617997AC}" destId="{04D05792-CFE3-4C31-914E-76305E8B367E}" srcOrd="0" destOrd="0" parTransId="{2DCB6A0F-B679-4737-9D5A-30E72C47D434}" sibTransId="{F4A86CA7-45CC-43F5-A318-00B84E184BAD}"/>
    <dgm:cxn modelId="{06DC2415-4F13-469C-A4C5-3C3177120E39}" srcId="{E23AEBE3-8B69-4C0C-B3BA-600BF1A368C1}" destId="{7B1E26C4-C7F7-4324-AD5F-BCFC27175B71}" srcOrd="1" destOrd="0" parTransId="{43C42243-E10D-4864-B8DC-8CAA2D0BE147}" sibTransId="{9B225E2A-01CF-481C-B1E6-B9F0A383175F}"/>
    <dgm:cxn modelId="{55B75912-6E3C-43BB-9C00-A003971D43ED}" type="presOf" srcId="{867CEC49-4A4B-4638-BB96-CFF236D9CB78}" destId="{1F7DE461-B61F-4B08-99A1-3FCC202598DD}" srcOrd="0" destOrd="0" presId="urn:microsoft.com/office/officeart/2009/3/layout/PieProcess"/>
    <dgm:cxn modelId="{EAB4698F-4E03-4775-AA2F-C6543B9545B8}" type="presOf" srcId="{7B1E26C4-C7F7-4324-AD5F-BCFC27175B71}" destId="{9786BD54-757E-4961-8929-590C3BB7903F}" srcOrd="0" destOrd="1" presId="urn:microsoft.com/office/officeart/2009/3/layout/PieProcess"/>
    <dgm:cxn modelId="{328EA268-578C-4B2F-9E98-3838AAB2C3A1}" type="presOf" srcId="{FC2A944A-C8CE-40AE-9246-60087F754CA8}" destId="{9786BD54-757E-4961-8929-590C3BB7903F}" srcOrd="0" destOrd="0" presId="urn:microsoft.com/office/officeart/2009/3/layout/PieProcess"/>
    <dgm:cxn modelId="{0BE37F8A-4A55-4E67-A4AA-B8F9ABEFAEF2}" type="presOf" srcId="{0BC6D929-0003-4BF3-8563-25779BE166A0}" destId="{81286F46-EEE1-4152-8779-65E153CC944F}" srcOrd="0" destOrd="4" presId="urn:microsoft.com/office/officeart/2009/3/layout/PieProcess"/>
    <dgm:cxn modelId="{9321C269-E9F8-4AB6-8ABF-979BCF957A42}" type="presOf" srcId="{570382A5-94FA-4EDA-AD61-FA2A9AE6C6B0}" destId="{81286F46-EEE1-4152-8779-65E153CC944F}" srcOrd="0" destOrd="1" presId="urn:microsoft.com/office/officeart/2009/3/layout/PieProcess"/>
    <dgm:cxn modelId="{BA3D672B-91CB-41B1-B920-9B2DD06A9A09}" srcId="{F3BB2087-03F8-427E-8242-4C65617997AC}" destId="{E23AEBE3-8B69-4C0C-B3BA-600BF1A368C1}" srcOrd="1" destOrd="0" parTransId="{8E8B5D39-37EA-4449-9238-5DB49C027CE2}" sibTransId="{685EC522-36DE-4539-A276-679F86F10953}"/>
    <dgm:cxn modelId="{0132F173-8655-4EE7-A025-1808149038F0}" srcId="{867CEC49-4A4B-4638-BB96-CFF236D9CB78}" destId="{92F968D1-FFC1-4E0E-859A-C4FD4A9B42D6}" srcOrd="0" destOrd="0" parTransId="{8EDDB298-3B5B-4246-878C-17729BF67451}" sibTransId="{56B9F641-9928-40EC-9134-C63598E65E4C}"/>
    <dgm:cxn modelId="{500F6F15-20A9-47DE-8ED8-0352A448DF07}" type="presOf" srcId="{E23AEBE3-8B69-4C0C-B3BA-600BF1A368C1}" destId="{1D03706B-D380-44ED-A4D7-94D0D8778F01}" srcOrd="0" destOrd="0" presId="urn:microsoft.com/office/officeart/2009/3/layout/PieProcess"/>
    <dgm:cxn modelId="{579D65BD-C65E-4470-A6B1-6562C18385E1}" type="presOf" srcId="{D46367CE-D193-49CE-ABED-4D655016B3A2}" destId="{9786BD54-757E-4961-8929-590C3BB7903F}" srcOrd="0" destOrd="2" presId="urn:microsoft.com/office/officeart/2009/3/layout/PieProcess"/>
    <dgm:cxn modelId="{A545F214-892A-4C6A-8B59-9635882B7BB1}" srcId="{F3BB2087-03F8-427E-8242-4C65617997AC}" destId="{867CEC49-4A4B-4638-BB96-CFF236D9CB78}" srcOrd="2" destOrd="0" parTransId="{69537A17-84A4-47E5-B9CD-DC3A437F15B5}" sibTransId="{44DA7CDE-76DB-48FF-8330-15E46D4BEFFB}"/>
    <dgm:cxn modelId="{273728E2-8225-40DC-9F2A-6FC4BEA2E686}" srcId="{867CEC49-4A4B-4638-BB96-CFF236D9CB78}" destId="{D88BF450-37B7-400A-9431-1EA5A0ACE2FF}" srcOrd="2" destOrd="0" parTransId="{3133C824-5D12-4CEC-9D33-750D699AE64A}" sibTransId="{48725DCE-0F7C-4493-A6B6-C1A64EC73AA4}"/>
    <dgm:cxn modelId="{0143C602-C2C5-4A0F-A622-5380B23D1E3F}" type="presOf" srcId="{E1DC8E9D-0311-485A-B41A-604B7393FBDC}" destId="{5B3F54D8-A021-4197-8EC5-9615CF04B2D1}" srcOrd="0" destOrd="0" presId="urn:microsoft.com/office/officeart/2009/3/layout/PieProcess"/>
    <dgm:cxn modelId="{95AAE6F5-1C91-4E24-A997-F9FFD4DA777F}" type="presOf" srcId="{D88BF450-37B7-400A-9431-1EA5A0ACE2FF}" destId="{81286F46-EEE1-4152-8779-65E153CC944F}" srcOrd="0" destOrd="2" presId="urn:microsoft.com/office/officeart/2009/3/layout/PieProcess"/>
    <dgm:cxn modelId="{D969FE52-7DD5-48A6-A739-3715E7AAE40E}" srcId="{867CEC49-4A4B-4638-BB96-CFF236D9CB78}" destId="{570382A5-94FA-4EDA-AD61-FA2A9AE6C6B0}" srcOrd="1" destOrd="0" parTransId="{A31A2359-4426-4AB3-B533-11B7C6797EFE}" sibTransId="{AD3472EC-5ECC-4828-BBE3-AB2F10A8EC0B}"/>
    <dgm:cxn modelId="{609F0260-F9C9-4419-BC0C-38FB9AD6F792}" srcId="{04D05792-CFE3-4C31-914E-76305E8B367E}" destId="{E1DC8E9D-0311-485A-B41A-604B7393FBDC}" srcOrd="0" destOrd="0" parTransId="{A8B528DC-159D-424C-882F-20AD527E22AF}" sibTransId="{A938DB9A-0B2F-44D7-B309-450FAF349EF7}"/>
    <dgm:cxn modelId="{6F0A7F32-5996-4AA3-B928-FA16E3130729}" type="presOf" srcId="{FB4E98FC-188C-4651-A56D-F52377ACC5EB}" destId="{5B3F54D8-A021-4197-8EC5-9615CF04B2D1}" srcOrd="0" destOrd="3" presId="urn:microsoft.com/office/officeart/2009/3/layout/PieProcess"/>
    <dgm:cxn modelId="{4CE6A739-A38D-45BA-ADFF-DB96A056E41E}" srcId="{E23AEBE3-8B69-4C0C-B3BA-600BF1A368C1}" destId="{D46367CE-D193-49CE-ABED-4D655016B3A2}" srcOrd="2" destOrd="0" parTransId="{0461B278-BF6B-438F-A174-196B2FBCEDE1}" sibTransId="{4123D9E0-3345-4FC2-9ED0-B9DAA7C24E4E}"/>
    <dgm:cxn modelId="{5C73FFEB-F6F9-4BD8-BF37-F27C616669B8}" srcId="{04D05792-CFE3-4C31-914E-76305E8B367E}" destId="{81E38B24-3F80-4D45-B119-4418AF45EA1E}" srcOrd="2" destOrd="0" parTransId="{1AE586D6-7824-4410-AD47-9B8BB2F2A2ED}" sibTransId="{1481678C-EDEE-4784-816E-B7B5098317F4}"/>
    <dgm:cxn modelId="{8251F111-B982-4451-94DC-0571973A7134}" type="presOf" srcId="{92F968D1-FFC1-4E0E-859A-C4FD4A9B42D6}" destId="{81286F46-EEE1-4152-8779-65E153CC944F}" srcOrd="0" destOrd="0" presId="urn:microsoft.com/office/officeart/2009/3/layout/PieProcess"/>
    <dgm:cxn modelId="{E232F26F-2DC9-4150-8C47-4D80AE142A57}" srcId="{04D05792-CFE3-4C31-914E-76305E8B367E}" destId="{9D16789E-D618-4D0A-9104-2D7D51A34E55}" srcOrd="1" destOrd="0" parTransId="{24677835-9427-4815-A086-AF87B5B8D21F}" sibTransId="{8B4A6930-9C62-4562-B66F-93D05AA117E3}"/>
    <dgm:cxn modelId="{6676C868-E1F3-40F9-810E-7A797091A3BC}" type="presOf" srcId="{9D16789E-D618-4D0A-9104-2D7D51A34E55}" destId="{5B3F54D8-A021-4197-8EC5-9615CF04B2D1}" srcOrd="0" destOrd="1" presId="urn:microsoft.com/office/officeart/2009/3/layout/PieProcess"/>
    <dgm:cxn modelId="{2C4E5A58-DE4F-40C6-9EED-D92EC0A191AE}" srcId="{867CEC49-4A4B-4638-BB96-CFF236D9CB78}" destId="{0D5033AF-F6C8-461B-8238-F319064CDA2B}" srcOrd="3" destOrd="0" parTransId="{FF84F09B-23C3-4011-927A-176FA5CF6D15}" sibTransId="{3A85D206-5F15-47F2-8C57-BBE867068DEA}"/>
    <dgm:cxn modelId="{FC8E4002-0323-4B6F-89DF-3C4195368389}" type="presParOf" srcId="{4BD1AD74-0AA7-4FA5-838F-FD9358D8A67D}" destId="{7B4D1F1F-9D22-4F11-ADCD-040478DC44B5}" srcOrd="0" destOrd="0" presId="urn:microsoft.com/office/officeart/2009/3/layout/PieProcess"/>
    <dgm:cxn modelId="{0183864E-8D2E-4974-8D17-ED62AE55379A}" type="presParOf" srcId="{7B4D1F1F-9D22-4F11-ADCD-040478DC44B5}" destId="{5C8772C6-65BE-4EAD-8718-E7CBF641CDC7}" srcOrd="0" destOrd="0" presId="urn:microsoft.com/office/officeart/2009/3/layout/PieProcess"/>
    <dgm:cxn modelId="{00EE4824-409B-492B-9F4F-2178F2844595}" type="presParOf" srcId="{7B4D1F1F-9D22-4F11-ADCD-040478DC44B5}" destId="{BEF96AE7-F224-4D91-8220-2E2872FD574C}" srcOrd="1" destOrd="0" presId="urn:microsoft.com/office/officeart/2009/3/layout/PieProcess"/>
    <dgm:cxn modelId="{FF371830-273C-4D2E-9F4D-2D4E82FCC5BF}" type="presParOf" srcId="{7B4D1F1F-9D22-4F11-ADCD-040478DC44B5}" destId="{6099E16C-FF88-4888-9CD9-04CF048182F0}" srcOrd="2" destOrd="0" presId="urn:microsoft.com/office/officeart/2009/3/layout/PieProcess"/>
    <dgm:cxn modelId="{4CE48D5A-4407-4BD6-AE45-82C48576F2E9}" type="presParOf" srcId="{4BD1AD74-0AA7-4FA5-838F-FD9358D8A67D}" destId="{8E98331A-3A54-4E2C-A3C0-7A7EF023A37A}" srcOrd="1" destOrd="0" presId="urn:microsoft.com/office/officeart/2009/3/layout/PieProcess"/>
    <dgm:cxn modelId="{5E7A43C3-4B0A-47A9-BE65-9FCC52F8904D}" type="presParOf" srcId="{4BD1AD74-0AA7-4FA5-838F-FD9358D8A67D}" destId="{2EEA91CB-4C5E-46E8-86BB-CED746EE287D}" srcOrd="2" destOrd="0" presId="urn:microsoft.com/office/officeart/2009/3/layout/PieProcess"/>
    <dgm:cxn modelId="{FCC0710F-F9BF-4C89-AC94-5B2F2A3C4D23}" type="presParOf" srcId="{2EEA91CB-4C5E-46E8-86BB-CED746EE287D}" destId="{5B3F54D8-A021-4197-8EC5-9615CF04B2D1}" srcOrd="0" destOrd="0" presId="urn:microsoft.com/office/officeart/2009/3/layout/PieProcess"/>
    <dgm:cxn modelId="{C8D30F89-F27C-4686-B9A5-FD43D1EEB456}" type="presParOf" srcId="{4BD1AD74-0AA7-4FA5-838F-FD9358D8A67D}" destId="{CB123C04-2E47-4D47-AC19-FB25FDF14C60}" srcOrd="3" destOrd="0" presId="urn:microsoft.com/office/officeart/2009/3/layout/PieProcess"/>
    <dgm:cxn modelId="{7A79F9D0-1BDC-42E5-BD0E-A510925877C9}" type="presParOf" srcId="{4BD1AD74-0AA7-4FA5-838F-FD9358D8A67D}" destId="{67C9CFD1-0F01-403B-952D-268C41BF86C8}" srcOrd="4" destOrd="0" presId="urn:microsoft.com/office/officeart/2009/3/layout/PieProcess"/>
    <dgm:cxn modelId="{28C0EDAD-C7B1-4DFB-9F6E-D802AFE258BB}" type="presParOf" srcId="{67C9CFD1-0F01-403B-952D-268C41BF86C8}" destId="{149C1D44-C489-402F-AB74-C1CDC1EB6347}" srcOrd="0" destOrd="0" presId="urn:microsoft.com/office/officeart/2009/3/layout/PieProcess"/>
    <dgm:cxn modelId="{DD11B021-8A03-4741-B3AE-AD1FB2D9BC61}" type="presParOf" srcId="{67C9CFD1-0F01-403B-952D-268C41BF86C8}" destId="{AF32756F-6884-4EB7-8670-236DCD10693D}" srcOrd="1" destOrd="0" presId="urn:microsoft.com/office/officeart/2009/3/layout/PieProcess"/>
    <dgm:cxn modelId="{264DA91E-A77A-44F5-B3C9-0871A76AAED5}" type="presParOf" srcId="{67C9CFD1-0F01-403B-952D-268C41BF86C8}" destId="{1D03706B-D380-44ED-A4D7-94D0D8778F01}" srcOrd="2" destOrd="0" presId="urn:microsoft.com/office/officeart/2009/3/layout/PieProcess"/>
    <dgm:cxn modelId="{F46EA373-ADF6-4783-B4CF-A078CDC2420A}" type="presParOf" srcId="{4BD1AD74-0AA7-4FA5-838F-FD9358D8A67D}" destId="{8EA0FC35-AA28-4B02-B5EC-2DBB7BD7937B}" srcOrd="5" destOrd="0" presId="urn:microsoft.com/office/officeart/2009/3/layout/PieProcess"/>
    <dgm:cxn modelId="{2A411971-8F20-4834-B712-0BCEF429FF40}" type="presParOf" srcId="{4BD1AD74-0AA7-4FA5-838F-FD9358D8A67D}" destId="{1184AE0A-F327-47E3-B50D-C061C87092CE}" srcOrd="6" destOrd="0" presId="urn:microsoft.com/office/officeart/2009/3/layout/PieProcess"/>
    <dgm:cxn modelId="{945CFF07-CB7B-49CE-A434-F18BAFE3EA81}" type="presParOf" srcId="{1184AE0A-F327-47E3-B50D-C061C87092CE}" destId="{9786BD54-757E-4961-8929-590C3BB7903F}" srcOrd="0" destOrd="0" presId="urn:microsoft.com/office/officeart/2009/3/layout/PieProcess"/>
    <dgm:cxn modelId="{4E383DA6-B56C-4065-8444-409C616B74A9}" type="presParOf" srcId="{4BD1AD74-0AA7-4FA5-838F-FD9358D8A67D}" destId="{5BE245FF-31B3-4E80-83ED-608C778C7860}" srcOrd="7" destOrd="0" presId="urn:microsoft.com/office/officeart/2009/3/layout/PieProcess"/>
    <dgm:cxn modelId="{D949C1F8-F06A-4A21-8EDE-3C6BD5DA85AB}" type="presParOf" srcId="{4BD1AD74-0AA7-4FA5-838F-FD9358D8A67D}" destId="{7D4295CE-E42E-4B60-9677-E5281876886E}" srcOrd="8" destOrd="0" presId="urn:microsoft.com/office/officeart/2009/3/layout/PieProcess"/>
    <dgm:cxn modelId="{B32FD040-DA74-41DE-8ACF-5240B099EBFA}" type="presParOf" srcId="{7D4295CE-E42E-4B60-9677-E5281876886E}" destId="{A65A3838-9C14-48A0-83F9-17DE04AB11C1}" srcOrd="0" destOrd="0" presId="urn:microsoft.com/office/officeart/2009/3/layout/PieProcess"/>
    <dgm:cxn modelId="{EC0D6748-9CDC-4E9E-A3AF-062CC16F2FB6}" type="presParOf" srcId="{7D4295CE-E42E-4B60-9677-E5281876886E}" destId="{392D7308-4744-4D2A-95A7-915C55AF68B8}" srcOrd="1" destOrd="0" presId="urn:microsoft.com/office/officeart/2009/3/layout/PieProcess"/>
    <dgm:cxn modelId="{2F1E2331-E508-455A-BE42-EC164380DF60}" type="presParOf" srcId="{7D4295CE-E42E-4B60-9677-E5281876886E}" destId="{1F7DE461-B61F-4B08-99A1-3FCC202598DD}" srcOrd="2" destOrd="0" presId="urn:microsoft.com/office/officeart/2009/3/layout/PieProcess"/>
    <dgm:cxn modelId="{59930A29-B0BD-4373-9E28-119307FBA091}" type="presParOf" srcId="{4BD1AD74-0AA7-4FA5-838F-FD9358D8A67D}" destId="{25C5705A-5863-425A-B418-A21CE4627BDE}" srcOrd="9" destOrd="0" presId="urn:microsoft.com/office/officeart/2009/3/layout/PieProcess"/>
    <dgm:cxn modelId="{422C1742-CFB8-4FBD-A5C1-3317DC93FA04}" type="presParOf" srcId="{4BD1AD74-0AA7-4FA5-838F-FD9358D8A67D}" destId="{95AFE8B6-0555-4475-AD28-C7007CAC083D}" srcOrd="10" destOrd="0" presId="urn:microsoft.com/office/officeart/2009/3/layout/PieProcess"/>
    <dgm:cxn modelId="{5A8E8AA7-A4A8-48D2-BFDE-FA69CBF5E68C}" type="presParOf" srcId="{95AFE8B6-0555-4475-AD28-C7007CAC083D}" destId="{81286F46-EEE1-4152-8779-65E153CC944F}" srcOrd="0"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84168FE-E07F-4BCF-95AC-B20227C041EE}" type="doc">
      <dgm:prSet loTypeId="urn:microsoft.com/office/officeart/2005/8/layout/hProcess9" loCatId="process" qsTypeId="urn:microsoft.com/office/officeart/2005/8/quickstyle/simple1" qsCatId="simple" csTypeId="urn:microsoft.com/office/officeart/2005/8/colors/colorful1" csCatId="colorful" phldr="1"/>
      <dgm:spPr/>
    </dgm:pt>
    <dgm:pt modelId="{82CECA44-776D-451D-93A2-38680C346DE5}">
      <dgm:prSet phldrT="[Text]"/>
      <dgm:spPr/>
      <dgm:t>
        <a:bodyPr/>
        <a:lstStyle/>
        <a:p>
          <a:r>
            <a:rPr lang="en-GB" dirty="0">
              <a:latin typeface="+mj-lt"/>
            </a:rPr>
            <a:t>Always plan your essay before you begin. It’s possible you change your mind, then just change the plan. </a:t>
          </a:r>
        </a:p>
      </dgm:t>
    </dgm:pt>
    <dgm:pt modelId="{792B7C9A-4F21-4D82-8E9F-C78F17FFBF2F}" type="parTrans" cxnId="{EC47801F-59C6-4EDE-A89D-AB08CEB1E2C5}">
      <dgm:prSet/>
      <dgm:spPr/>
      <dgm:t>
        <a:bodyPr/>
        <a:lstStyle/>
        <a:p>
          <a:endParaRPr lang="en-GB"/>
        </a:p>
      </dgm:t>
    </dgm:pt>
    <dgm:pt modelId="{FF18C60F-3057-40F5-82B9-EC868E6CBC3E}" type="sibTrans" cxnId="{EC47801F-59C6-4EDE-A89D-AB08CEB1E2C5}">
      <dgm:prSet/>
      <dgm:spPr/>
      <dgm:t>
        <a:bodyPr/>
        <a:lstStyle/>
        <a:p>
          <a:endParaRPr lang="en-GB"/>
        </a:p>
      </dgm:t>
    </dgm:pt>
    <dgm:pt modelId="{381E80ED-8B09-4CB4-BC17-2F6C4F3A9A92}">
      <dgm:prSet phldrT="[Text]"/>
      <dgm:spPr/>
      <dgm:t>
        <a:bodyPr/>
        <a:lstStyle/>
        <a:p>
          <a:r>
            <a:rPr lang="en-GB" dirty="0">
              <a:latin typeface="+mj-lt"/>
            </a:rPr>
            <a:t>Deal with one issue per paragraph and use 2-3 subheadings </a:t>
          </a:r>
        </a:p>
      </dgm:t>
    </dgm:pt>
    <dgm:pt modelId="{1008739C-D96D-472A-9AB8-31B767125451}" type="parTrans" cxnId="{FBAA54F3-7E99-4A17-8B16-0E03E9524333}">
      <dgm:prSet/>
      <dgm:spPr/>
      <dgm:t>
        <a:bodyPr/>
        <a:lstStyle/>
        <a:p>
          <a:endParaRPr lang="en-GB"/>
        </a:p>
      </dgm:t>
    </dgm:pt>
    <dgm:pt modelId="{20195C23-1F53-443A-89DE-A7CC3E4CE456}" type="sibTrans" cxnId="{FBAA54F3-7E99-4A17-8B16-0E03E9524333}">
      <dgm:prSet/>
      <dgm:spPr/>
      <dgm:t>
        <a:bodyPr/>
        <a:lstStyle/>
        <a:p>
          <a:endParaRPr lang="en-GB"/>
        </a:p>
      </dgm:t>
    </dgm:pt>
    <dgm:pt modelId="{71A1BF3D-C176-4D05-B5EF-B2B824A70C4A}">
      <dgm:prSet phldrT="[Text]"/>
      <dgm:spPr/>
      <dgm:t>
        <a:bodyPr/>
        <a:lstStyle/>
        <a:p>
          <a:r>
            <a:rPr lang="en-GB" dirty="0">
              <a:latin typeface="+mj-lt"/>
            </a:rPr>
            <a:t>Signpost to the reader: ‘Firstly’, ‘Having discussed…’, ‘before turning to’ </a:t>
          </a:r>
        </a:p>
      </dgm:t>
    </dgm:pt>
    <dgm:pt modelId="{A0CC5206-381A-4B06-AD61-A0A8D9EA8F86}" type="parTrans" cxnId="{E875D500-7F6D-4297-813B-9B5F6890C8AD}">
      <dgm:prSet/>
      <dgm:spPr/>
      <dgm:t>
        <a:bodyPr/>
        <a:lstStyle/>
        <a:p>
          <a:endParaRPr lang="en-GB"/>
        </a:p>
      </dgm:t>
    </dgm:pt>
    <dgm:pt modelId="{D03724E8-BF71-408A-9BF5-581CD5318B74}" type="sibTrans" cxnId="{E875D500-7F6D-4297-813B-9B5F6890C8AD}">
      <dgm:prSet/>
      <dgm:spPr/>
      <dgm:t>
        <a:bodyPr/>
        <a:lstStyle/>
        <a:p>
          <a:endParaRPr lang="en-GB"/>
        </a:p>
      </dgm:t>
    </dgm:pt>
    <dgm:pt modelId="{7F3B5726-7AEE-4E1F-A4F2-44DD78C84105}">
      <dgm:prSet phldrT="[Text]"/>
      <dgm:spPr/>
      <dgm:t>
        <a:bodyPr/>
        <a:lstStyle/>
        <a:p>
          <a:r>
            <a:rPr lang="en-GB" dirty="0">
              <a:latin typeface="+mj-lt"/>
            </a:rPr>
            <a:t>Take the reader by the hand and show them what you want them to see. </a:t>
          </a:r>
        </a:p>
      </dgm:t>
    </dgm:pt>
    <dgm:pt modelId="{D8C99908-1C65-4B1B-9730-FE2B74CBF53A}" type="parTrans" cxnId="{2084B6C0-BC35-48D4-B662-87AA04FF4C24}">
      <dgm:prSet/>
      <dgm:spPr/>
      <dgm:t>
        <a:bodyPr/>
        <a:lstStyle/>
        <a:p>
          <a:endParaRPr lang="en-GB"/>
        </a:p>
      </dgm:t>
    </dgm:pt>
    <dgm:pt modelId="{8CE50009-4FA9-453D-8350-6B32CD3C48B6}" type="sibTrans" cxnId="{2084B6C0-BC35-48D4-B662-87AA04FF4C24}">
      <dgm:prSet/>
      <dgm:spPr/>
      <dgm:t>
        <a:bodyPr/>
        <a:lstStyle/>
        <a:p>
          <a:endParaRPr lang="en-GB"/>
        </a:p>
      </dgm:t>
    </dgm:pt>
    <dgm:pt modelId="{17CDB48E-8B9E-4FF4-8953-F4A7CC0C9E5E}">
      <dgm:prSet phldrT="[Text]"/>
      <dgm:spPr/>
      <dgm:t>
        <a:bodyPr/>
        <a:lstStyle/>
        <a:p>
          <a:r>
            <a:rPr lang="en-GB" dirty="0">
              <a:latin typeface="+mj-lt"/>
            </a:rPr>
            <a:t>Remember: We’re not in your head and  we don’t know who we’re marking. Show, don’t tell! </a:t>
          </a:r>
          <a:r>
            <a:rPr lang="en-GB" dirty="0" smtClean="0">
              <a:latin typeface="+mj-lt"/>
            </a:rPr>
            <a:t> Examples are good!!!!!</a:t>
          </a:r>
          <a:endParaRPr lang="en-GB" dirty="0">
            <a:latin typeface="+mj-lt"/>
          </a:endParaRPr>
        </a:p>
      </dgm:t>
    </dgm:pt>
    <dgm:pt modelId="{C484E62A-7661-40CD-8538-BC1F4CC1A6A2}" type="parTrans" cxnId="{F6028A6D-6D5A-46BA-891C-B9B8FB33B477}">
      <dgm:prSet/>
      <dgm:spPr/>
      <dgm:t>
        <a:bodyPr/>
        <a:lstStyle/>
        <a:p>
          <a:endParaRPr lang="en-GB"/>
        </a:p>
      </dgm:t>
    </dgm:pt>
    <dgm:pt modelId="{A2735993-76FC-448A-93F4-C48E403F19E0}" type="sibTrans" cxnId="{F6028A6D-6D5A-46BA-891C-B9B8FB33B477}">
      <dgm:prSet/>
      <dgm:spPr/>
      <dgm:t>
        <a:bodyPr/>
        <a:lstStyle/>
        <a:p>
          <a:endParaRPr lang="en-GB"/>
        </a:p>
      </dgm:t>
    </dgm:pt>
    <dgm:pt modelId="{66B40416-3F52-406E-82AC-7698C9C4E781}" type="pres">
      <dgm:prSet presAssocID="{784168FE-E07F-4BCF-95AC-B20227C041EE}" presName="CompostProcess" presStyleCnt="0">
        <dgm:presLayoutVars>
          <dgm:dir/>
          <dgm:resizeHandles val="exact"/>
        </dgm:presLayoutVars>
      </dgm:prSet>
      <dgm:spPr/>
    </dgm:pt>
    <dgm:pt modelId="{77DDD810-A045-4EBD-96A3-16776C2B48F4}" type="pres">
      <dgm:prSet presAssocID="{784168FE-E07F-4BCF-95AC-B20227C041EE}" presName="arrow" presStyleLbl="bgShp" presStyleIdx="0" presStyleCnt="1"/>
      <dgm:spPr/>
      <dgm:t>
        <a:bodyPr/>
        <a:lstStyle/>
        <a:p>
          <a:endParaRPr lang="en-GB"/>
        </a:p>
      </dgm:t>
    </dgm:pt>
    <dgm:pt modelId="{8F4EAE86-BD52-40AE-B81E-F11A792E7ABB}" type="pres">
      <dgm:prSet presAssocID="{784168FE-E07F-4BCF-95AC-B20227C041EE}" presName="linearProcess" presStyleCnt="0"/>
      <dgm:spPr/>
    </dgm:pt>
    <dgm:pt modelId="{D77E3FE2-0BDA-4F11-A82F-64EE66091E6B}" type="pres">
      <dgm:prSet presAssocID="{82CECA44-776D-451D-93A2-38680C346DE5}" presName="textNode" presStyleLbl="node1" presStyleIdx="0" presStyleCnt="5">
        <dgm:presLayoutVars>
          <dgm:bulletEnabled val="1"/>
        </dgm:presLayoutVars>
      </dgm:prSet>
      <dgm:spPr/>
      <dgm:t>
        <a:bodyPr/>
        <a:lstStyle/>
        <a:p>
          <a:endParaRPr lang="en-GB"/>
        </a:p>
      </dgm:t>
    </dgm:pt>
    <dgm:pt modelId="{2E1912CD-3676-4EF4-96C5-3632F2EEB4A4}" type="pres">
      <dgm:prSet presAssocID="{FF18C60F-3057-40F5-82B9-EC868E6CBC3E}" presName="sibTrans" presStyleCnt="0"/>
      <dgm:spPr/>
    </dgm:pt>
    <dgm:pt modelId="{D6EDC2F1-730A-495C-A1BF-12ABD944E97D}" type="pres">
      <dgm:prSet presAssocID="{381E80ED-8B09-4CB4-BC17-2F6C4F3A9A92}" presName="textNode" presStyleLbl="node1" presStyleIdx="1" presStyleCnt="5">
        <dgm:presLayoutVars>
          <dgm:bulletEnabled val="1"/>
        </dgm:presLayoutVars>
      </dgm:prSet>
      <dgm:spPr/>
      <dgm:t>
        <a:bodyPr/>
        <a:lstStyle/>
        <a:p>
          <a:endParaRPr lang="en-GB"/>
        </a:p>
      </dgm:t>
    </dgm:pt>
    <dgm:pt modelId="{0618D50B-7C13-4A1E-B5F9-4FB63FB792AC}" type="pres">
      <dgm:prSet presAssocID="{20195C23-1F53-443A-89DE-A7CC3E4CE456}" presName="sibTrans" presStyleCnt="0"/>
      <dgm:spPr/>
    </dgm:pt>
    <dgm:pt modelId="{E3C850E2-BF8B-4BF7-A48B-192B122A2CA6}" type="pres">
      <dgm:prSet presAssocID="{71A1BF3D-C176-4D05-B5EF-B2B824A70C4A}" presName="textNode" presStyleLbl="node1" presStyleIdx="2" presStyleCnt="5">
        <dgm:presLayoutVars>
          <dgm:bulletEnabled val="1"/>
        </dgm:presLayoutVars>
      </dgm:prSet>
      <dgm:spPr/>
      <dgm:t>
        <a:bodyPr/>
        <a:lstStyle/>
        <a:p>
          <a:endParaRPr lang="en-GB"/>
        </a:p>
      </dgm:t>
    </dgm:pt>
    <dgm:pt modelId="{2058833B-A7B4-47D4-940B-22D0AA94602C}" type="pres">
      <dgm:prSet presAssocID="{D03724E8-BF71-408A-9BF5-581CD5318B74}" presName="sibTrans" presStyleCnt="0"/>
      <dgm:spPr/>
    </dgm:pt>
    <dgm:pt modelId="{08DD75ED-3689-46D2-AB34-01447CAECB39}" type="pres">
      <dgm:prSet presAssocID="{7F3B5726-7AEE-4E1F-A4F2-44DD78C84105}" presName="textNode" presStyleLbl="node1" presStyleIdx="3" presStyleCnt="5">
        <dgm:presLayoutVars>
          <dgm:bulletEnabled val="1"/>
        </dgm:presLayoutVars>
      </dgm:prSet>
      <dgm:spPr/>
      <dgm:t>
        <a:bodyPr/>
        <a:lstStyle/>
        <a:p>
          <a:endParaRPr lang="en-GB"/>
        </a:p>
      </dgm:t>
    </dgm:pt>
    <dgm:pt modelId="{65624231-D9B6-4822-8B67-6C20D9411617}" type="pres">
      <dgm:prSet presAssocID="{8CE50009-4FA9-453D-8350-6B32CD3C48B6}" presName="sibTrans" presStyleCnt="0"/>
      <dgm:spPr/>
    </dgm:pt>
    <dgm:pt modelId="{7EFB25CE-B62C-4814-AFAD-135ED85F7E31}" type="pres">
      <dgm:prSet presAssocID="{17CDB48E-8B9E-4FF4-8953-F4A7CC0C9E5E}" presName="textNode" presStyleLbl="node1" presStyleIdx="4" presStyleCnt="5">
        <dgm:presLayoutVars>
          <dgm:bulletEnabled val="1"/>
        </dgm:presLayoutVars>
      </dgm:prSet>
      <dgm:spPr/>
      <dgm:t>
        <a:bodyPr/>
        <a:lstStyle/>
        <a:p>
          <a:endParaRPr lang="en-GB"/>
        </a:p>
      </dgm:t>
    </dgm:pt>
  </dgm:ptLst>
  <dgm:cxnLst>
    <dgm:cxn modelId="{C931FC9A-4837-453F-B1AA-644A6891A17E}" type="presOf" srcId="{17CDB48E-8B9E-4FF4-8953-F4A7CC0C9E5E}" destId="{7EFB25CE-B62C-4814-AFAD-135ED85F7E31}" srcOrd="0" destOrd="0" presId="urn:microsoft.com/office/officeart/2005/8/layout/hProcess9"/>
    <dgm:cxn modelId="{F5C80D20-D307-4675-B6BA-EB74BF1C108F}" type="presOf" srcId="{7F3B5726-7AEE-4E1F-A4F2-44DD78C84105}" destId="{08DD75ED-3689-46D2-AB34-01447CAECB39}" srcOrd="0" destOrd="0" presId="urn:microsoft.com/office/officeart/2005/8/layout/hProcess9"/>
    <dgm:cxn modelId="{2084B6C0-BC35-48D4-B662-87AA04FF4C24}" srcId="{784168FE-E07F-4BCF-95AC-B20227C041EE}" destId="{7F3B5726-7AEE-4E1F-A4F2-44DD78C84105}" srcOrd="3" destOrd="0" parTransId="{D8C99908-1C65-4B1B-9730-FE2B74CBF53A}" sibTransId="{8CE50009-4FA9-453D-8350-6B32CD3C48B6}"/>
    <dgm:cxn modelId="{DD97CFD9-0828-490F-BA3E-6AD1A494B6AE}" type="presOf" srcId="{82CECA44-776D-451D-93A2-38680C346DE5}" destId="{D77E3FE2-0BDA-4F11-A82F-64EE66091E6B}" srcOrd="0" destOrd="0" presId="urn:microsoft.com/office/officeart/2005/8/layout/hProcess9"/>
    <dgm:cxn modelId="{EC47801F-59C6-4EDE-A89D-AB08CEB1E2C5}" srcId="{784168FE-E07F-4BCF-95AC-B20227C041EE}" destId="{82CECA44-776D-451D-93A2-38680C346DE5}" srcOrd="0" destOrd="0" parTransId="{792B7C9A-4F21-4D82-8E9F-C78F17FFBF2F}" sibTransId="{FF18C60F-3057-40F5-82B9-EC868E6CBC3E}"/>
    <dgm:cxn modelId="{F6028A6D-6D5A-46BA-891C-B9B8FB33B477}" srcId="{784168FE-E07F-4BCF-95AC-B20227C041EE}" destId="{17CDB48E-8B9E-4FF4-8953-F4A7CC0C9E5E}" srcOrd="4" destOrd="0" parTransId="{C484E62A-7661-40CD-8538-BC1F4CC1A6A2}" sibTransId="{A2735993-76FC-448A-93F4-C48E403F19E0}"/>
    <dgm:cxn modelId="{D45DC18F-C3EF-460A-ABF4-A9A2B4ED381C}" type="presOf" srcId="{784168FE-E07F-4BCF-95AC-B20227C041EE}" destId="{66B40416-3F52-406E-82AC-7698C9C4E781}" srcOrd="0" destOrd="0" presId="urn:microsoft.com/office/officeart/2005/8/layout/hProcess9"/>
    <dgm:cxn modelId="{FBB074BB-2848-47DF-A541-CBF4B5FA6B4F}" type="presOf" srcId="{381E80ED-8B09-4CB4-BC17-2F6C4F3A9A92}" destId="{D6EDC2F1-730A-495C-A1BF-12ABD944E97D}" srcOrd="0" destOrd="0" presId="urn:microsoft.com/office/officeart/2005/8/layout/hProcess9"/>
    <dgm:cxn modelId="{E875D500-7F6D-4297-813B-9B5F6890C8AD}" srcId="{784168FE-E07F-4BCF-95AC-B20227C041EE}" destId="{71A1BF3D-C176-4D05-B5EF-B2B824A70C4A}" srcOrd="2" destOrd="0" parTransId="{A0CC5206-381A-4B06-AD61-A0A8D9EA8F86}" sibTransId="{D03724E8-BF71-408A-9BF5-581CD5318B74}"/>
    <dgm:cxn modelId="{FBAA54F3-7E99-4A17-8B16-0E03E9524333}" srcId="{784168FE-E07F-4BCF-95AC-B20227C041EE}" destId="{381E80ED-8B09-4CB4-BC17-2F6C4F3A9A92}" srcOrd="1" destOrd="0" parTransId="{1008739C-D96D-472A-9AB8-31B767125451}" sibTransId="{20195C23-1F53-443A-89DE-A7CC3E4CE456}"/>
    <dgm:cxn modelId="{6E4DE82D-80EF-4CDD-BDC1-6F2B82A13369}" type="presOf" srcId="{71A1BF3D-C176-4D05-B5EF-B2B824A70C4A}" destId="{E3C850E2-BF8B-4BF7-A48B-192B122A2CA6}" srcOrd="0" destOrd="0" presId="urn:microsoft.com/office/officeart/2005/8/layout/hProcess9"/>
    <dgm:cxn modelId="{83BFE4D5-52D8-4829-85BA-7240D5AC2867}" type="presParOf" srcId="{66B40416-3F52-406E-82AC-7698C9C4E781}" destId="{77DDD810-A045-4EBD-96A3-16776C2B48F4}" srcOrd="0" destOrd="0" presId="urn:microsoft.com/office/officeart/2005/8/layout/hProcess9"/>
    <dgm:cxn modelId="{56C5F230-2E4E-4734-A46D-B22C00935177}" type="presParOf" srcId="{66B40416-3F52-406E-82AC-7698C9C4E781}" destId="{8F4EAE86-BD52-40AE-B81E-F11A792E7ABB}" srcOrd="1" destOrd="0" presId="urn:microsoft.com/office/officeart/2005/8/layout/hProcess9"/>
    <dgm:cxn modelId="{BC9872ED-8E5A-40EF-A0EB-CD30E0B8C162}" type="presParOf" srcId="{8F4EAE86-BD52-40AE-B81E-F11A792E7ABB}" destId="{D77E3FE2-0BDA-4F11-A82F-64EE66091E6B}" srcOrd="0" destOrd="0" presId="urn:microsoft.com/office/officeart/2005/8/layout/hProcess9"/>
    <dgm:cxn modelId="{84C8C2F1-240D-4FE3-9105-643F7E7806E0}" type="presParOf" srcId="{8F4EAE86-BD52-40AE-B81E-F11A792E7ABB}" destId="{2E1912CD-3676-4EF4-96C5-3632F2EEB4A4}" srcOrd="1" destOrd="0" presId="urn:microsoft.com/office/officeart/2005/8/layout/hProcess9"/>
    <dgm:cxn modelId="{839EC6D6-3488-4680-84EA-17E6B7478431}" type="presParOf" srcId="{8F4EAE86-BD52-40AE-B81E-F11A792E7ABB}" destId="{D6EDC2F1-730A-495C-A1BF-12ABD944E97D}" srcOrd="2" destOrd="0" presId="urn:microsoft.com/office/officeart/2005/8/layout/hProcess9"/>
    <dgm:cxn modelId="{385725C1-0541-4CEC-9ADA-74AFBB645D25}" type="presParOf" srcId="{8F4EAE86-BD52-40AE-B81E-F11A792E7ABB}" destId="{0618D50B-7C13-4A1E-B5F9-4FB63FB792AC}" srcOrd="3" destOrd="0" presId="urn:microsoft.com/office/officeart/2005/8/layout/hProcess9"/>
    <dgm:cxn modelId="{2127E8B3-6AAB-445F-9031-A8E438A2F7C9}" type="presParOf" srcId="{8F4EAE86-BD52-40AE-B81E-F11A792E7ABB}" destId="{E3C850E2-BF8B-4BF7-A48B-192B122A2CA6}" srcOrd="4" destOrd="0" presId="urn:microsoft.com/office/officeart/2005/8/layout/hProcess9"/>
    <dgm:cxn modelId="{E3E97A72-1AF3-4162-B077-50C73ED2BABC}" type="presParOf" srcId="{8F4EAE86-BD52-40AE-B81E-F11A792E7ABB}" destId="{2058833B-A7B4-47D4-940B-22D0AA94602C}" srcOrd="5" destOrd="0" presId="urn:microsoft.com/office/officeart/2005/8/layout/hProcess9"/>
    <dgm:cxn modelId="{B1EEB7B5-8AB8-4D8F-AD37-58C38B8FD8BA}" type="presParOf" srcId="{8F4EAE86-BD52-40AE-B81E-F11A792E7ABB}" destId="{08DD75ED-3689-46D2-AB34-01447CAECB39}" srcOrd="6" destOrd="0" presId="urn:microsoft.com/office/officeart/2005/8/layout/hProcess9"/>
    <dgm:cxn modelId="{71C2C9DF-D549-4327-AB6B-D79AB58CA1A4}" type="presParOf" srcId="{8F4EAE86-BD52-40AE-B81E-F11A792E7ABB}" destId="{65624231-D9B6-4822-8B67-6C20D9411617}" srcOrd="7" destOrd="0" presId="urn:microsoft.com/office/officeart/2005/8/layout/hProcess9"/>
    <dgm:cxn modelId="{6A249FC5-E9C4-4352-99AE-D516FF83BA84}" type="presParOf" srcId="{8F4EAE86-BD52-40AE-B81E-F11A792E7ABB}" destId="{7EFB25CE-B62C-4814-AFAD-135ED85F7E31}"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84DFBC-DEB6-4147-9A49-182CB47E5413}">
      <dsp:nvSpPr>
        <dsp:cNvPr id="0" name=""/>
        <dsp:cNvSpPr/>
      </dsp:nvSpPr>
      <dsp:spPr>
        <a:xfrm>
          <a:off x="1302775" y="2337969"/>
          <a:ext cx="2123575" cy="2123575"/>
        </a:xfrm>
        <a:prstGeom prst="gear9">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Analytical engagement</a:t>
          </a:r>
          <a:endParaRPr lang="en-GB" sz="1600" kern="1200" dirty="0"/>
        </a:p>
      </dsp:txBody>
      <dsp:txXfrm>
        <a:off x="1729708" y="2835406"/>
        <a:ext cx="1269709" cy="1091562"/>
      </dsp:txXfrm>
    </dsp:sp>
    <dsp:sp modelId="{18030E3C-CCA3-4554-B009-896BC517C508}">
      <dsp:nvSpPr>
        <dsp:cNvPr id="0" name=""/>
        <dsp:cNvSpPr/>
      </dsp:nvSpPr>
      <dsp:spPr>
        <a:xfrm>
          <a:off x="67243" y="1836027"/>
          <a:ext cx="1544418" cy="1544418"/>
        </a:xfrm>
        <a:prstGeom prst="gear6">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a:t>Structure</a:t>
          </a:r>
        </a:p>
      </dsp:txBody>
      <dsp:txXfrm>
        <a:off x="456055" y="2227189"/>
        <a:ext cx="766794" cy="762094"/>
      </dsp:txXfrm>
    </dsp:sp>
    <dsp:sp modelId="{F998AEC5-230D-4A29-B2B4-04A3D1F4E991}">
      <dsp:nvSpPr>
        <dsp:cNvPr id="0" name=""/>
        <dsp:cNvSpPr/>
      </dsp:nvSpPr>
      <dsp:spPr>
        <a:xfrm rot="20700000">
          <a:off x="932276" y="770536"/>
          <a:ext cx="1513215" cy="1513215"/>
        </a:xfrm>
        <a:prstGeom prst="gear6">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a:t>Content</a:t>
          </a:r>
        </a:p>
      </dsp:txBody>
      <dsp:txXfrm rot="-20700000">
        <a:off x="1264168" y="1102428"/>
        <a:ext cx="849430" cy="849430"/>
      </dsp:txXfrm>
    </dsp:sp>
    <dsp:sp modelId="{01F3BAB1-37B1-4E60-8E35-853C3FB6B6B0}">
      <dsp:nvSpPr>
        <dsp:cNvPr id="0" name=""/>
        <dsp:cNvSpPr/>
      </dsp:nvSpPr>
      <dsp:spPr>
        <a:xfrm>
          <a:off x="1135870" y="2019592"/>
          <a:ext cx="2718177" cy="2718177"/>
        </a:xfrm>
        <a:prstGeom prst="circularArrow">
          <a:avLst>
            <a:gd name="adj1" fmla="val 4687"/>
            <a:gd name="adj2" fmla="val 299029"/>
            <a:gd name="adj3" fmla="val 2507791"/>
            <a:gd name="adj4" fmla="val 15879437"/>
            <a:gd name="adj5" fmla="val 5469"/>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3A912DA-F695-41D8-A7C1-938CD3032C79}">
      <dsp:nvSpPr>
        <dsp:cNvPr id="0" name=""/>
        <dsp:cNvSpPr/>
      </dsp:nvSpPr>
      <dsp:spPr>
        <a:xfrm>
          <a:off x="-206278" y="1495746"/>
          <a:ext cx="1974925" cy="1974925"/>
        </a:xfrm>
        <a:prstGeom prst="leftCircularArrow">
          <a:avLst>
            <a:gd name="adj1" fmla="val 6452"/>
            <a:gd name="adj2" fmla="val 429999"/>
            <a:gd name="adj3" fmla="val 10489124"/>
            <a:gd name="adj4" fmla="val 14837806"/>
            <a:gd name="adj5" fmla="val 7527"/>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51AF90-2C6F-4760-9A2D-80F62A5326E9}">
      <dsp:nvSpPr>
        <dsp:cNvPr id="0" name=""/>
        <dsp:cNvSpPr/>
      </dsp:nvSpPr>
      <dsp:spPr>
        <a:xfrm>
          <a:off x="582256" y="440519"/>
          <a:ext cx="2129367" cy="2129367"/>
        </a:xfrm>
        <a:prstGeom prst="circularArrow">
          <a:avLst>
            <a:gd name="adj1" fmla="val 5984"/>
            <a:gd name="adj2" fmla="val 394124"/>
            <a:gd name="adj3" fmla="val 13313824"/>
            <a:gd name="adj4" fmla="val 10508221"/>
            <a:gd name="adj5" fmla="val 698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E9FE26-1044-43AB-B2C4-7ACB2048F8B5}">
      <dsp:nvSpPr>
        <dsp:cNvPr id="0" name=""/>
        <dsp:cNvSpPr/>
      </dsp:nvSpPr>
      <dsp:spPr>
        <a:xfrm>
          <a:off x="2725354" y="0"/>
          <a:ext cx="4537525" cy="4537525"/>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6D6EF4-8BDF-4C5D-A628-3EEE8C4D8279}">
      <dsp:nvSpPr>
        <dsp:cNvPr id="0" name=""/>
        <dsp:cNvSpPr/>
      </dsp:nvSpPr>
      <dsp:spPr>
        <a:xfrm>
          <a:off x="4994116" y="454195"/>
          <a:ext cx="2949391" cy="806474"/>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latin typeface="+mj-lt"/>
            </a:rPr>
            <a:t>Make sure you understand the question before you begin</a:t>
          </a:r>
        </a:p>
      </dsp:txBody>
      <dsp:txXfrm>
        <a:off x="5033485" y="493564"/>
        <a:ext cx="2870653" cy="727736"/>
      </dsp:txXfrm>
    </dsp:sp>
    <dsp:sp modelId="{404CFA0D-B61E-4729-9C65-F4509CFA9D41}">
      <dsp:nvSpPr>
        <dsp:cNvPr id="0" name=""/>
        <dsp:cNvSpPr/>
      </dsp:nvSpPr>
      <dsp:spPr>
        <a:xfrm>
          <a:off x="4994116" y="1361479"/>
          <a:ext cx="2949391" cy="806474"/>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latin typeface="+mj-lt"/>
            </a:rPr>
            <a:t>What does the question ask you to do? </a:t>
          </a:r>
        </a:p>
      </dsp:txBody>
      <dsp:txXfrm>
        <a:off x="5033485" y="1400848"/>
        <a:ext cx="2870653" cy="727736"/>
      </dsp:txXfrm>
    </dsp:sp>
    <dsp:sp modelId="{BE20C516-5845-4EF7-821C-7AB411CBCD38}">
      <dsp:nvSpPr>
        <dsp:cNvPr id="0" name=""/>
        <dsp:cNvSpPr/>
      </dsp:nvSpPr>
      <dsp:spPr>
        <a:xfrm>
          <a:off x="4994116" y="2268762"/>
          <a:ext cx="2949391" cy="806474"/>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latin typeface="+mj-lt"/>
            </a:rPr>
            <a:t>What are the instructive words in the question? </a:t>
          </a:r>
        </a:p>
      </dsp:txBody>
      <dsp:txXfrm>
        <a:off x="5033485" y="2308131"/>
        <a:ext cx="2870653" cy="727736"/>
      </dsp:txXfrm>
    </dsp:sp>
    <dsp:sp modelId="{FE5E9456-950E-4947-8E73-F5553FE6748F}">
      <dsp:nvSpPr>
        <dsp:cNvPr id="0" name=""/>
        <dsp:cNvSpPr/>
      </dsp:nvSpPr>
      <dsp:spPr>
        <a:xfrm>
          <a:off x="4994116" y="3176045"/>
          <a:ext cx="2949391" cy="806474"/>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latin typeface="+mj-lt"/>
            </a:rPr>
            <a:t>Make sure you </a:t>
          </a:r>
          <a:r>
            <a:rPr lang="en-GB" sz="2200" i="1" kern="1200" dirty="0">
              <a:latin typeface="+mj-lt"/>
            </a:rPr>
            <a:t>actually </a:t>
          </a:r>
          <a:r>
            <a:rPr lang="en-GB" sz="2200" i="0" kern="1200" dirty="0">
              <a:latin typeface="+mj-lt"/>
            </a:rPr>
            <a:t>answer the question</a:t>
          </a:r>
          <a:endParaRPr lang="en-GB" sz="2200" kern="1200" dirty="0">
            <a:latin typeface="+mj-lt"/>
          </a:endParaRPr>
        </a:p>
      </dsp:txBody>
      <dsp:txXfrm>
        <a:off x="5033485" y="3215414"/>
        <a:ext cx="2870653" cy="7277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2B04EC-9048-49D4-A3F7-B08D3360ACF5}">
      <dsp:nvSpPr>
        <dsp:cNvPr id="0" name=""/>
        <dsp:cNvSpPr/>
      </dsp:nvSpPr>
      <dsp:spPr>
        <a:xfrm>
          <a:off x="1784745" y="799531"/>
          <a:ext cx="7034571" cy="3104062"/>
        </a:xfrm>
        <a:prstGeom prst="round2DiagRect">
          <a:avLst>
            <a:gd name="adj1" fmla="val 0"/>
            <a:gd name="adj2" fmla="val 166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C2FDDE-E438-421A-8609-C33F82E37316}">
      <dsp:nvSpPr>
        <dsp:cNvPr id="0" name=""/>
        <dsp:cNvSpPr/>
      </dsp:nvSpPr>
      <dsp:spPr>
        <a:xfrm>
          <a:off x="5302030" y="1128749"/>
          <a:ext cx="769" cy="2445625"/>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1EBF79-4CF9-47F2-B2D9-5491E518D4D6}">
      <dsp:nvSpPr>
        <dsp:cNvPr id="0" name=""/>
        <dsp:cNvSpPr/>
      </dsp:nvSpPr>
      <dsp:spPr>
        <a:xfrm>
          <a:off x="2608363" y="1034687"/>
          <a:ext cx="2501262" cy="263375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GB" sz="2100" b="1" kern="1200" dirty="0">
              <a:solidFill>
                <a:schemeClr val="bg1"/>
              </a:solidFill>
            </a:rPr>
            <a:t>Only </a:t>
          </a:r>
          <a:r>
            <a:rPr lang="en-GB" sz="2100" b="1" i="1" kern="1200" dirty="0">
              <a:solidFill>
                <a:schemeClr val="bg1"/>
              </a:solidFill>
            </a:rPr>
            <a:t>describes </a:t>
          </a:r>
          <a:r>
            <a:rPr lang="en-GB" sz="2100" b="1" i="0" kern="1200" dirty="0">
              <a:solidFill>
                <a:schemeClr val="bg1"/>
              </a:solidFill>
            </a:rPr>
            <a:t>history, theory and events</a:t>
          </a:r>
          <a:r>
            <a:rPr lang="en-GB" sz="2100" b="1" kern="1200" dirty="0">
              <a:solidFill>
                <a:schemeClr val="bg1"/>
              </a:solidFill>
            </a:rPr>
            <a:t> </a:t>
          </a:r>
        </a:p>
        <a:p>
          <a:pPr lvl="0" algn="l" defTabSz="933450">
            <a:lnSpc>
              <a:spcPct val="90000"/>
            </a:lnSpc>
            <a:spcBef>
              <a:spcPct val="0"/>
            </a:spcBef>
            <a:spcAft>
              <a:spcPct val="35000"/>
            </a:spcAft>
          </a:pPr>
          <a:r>
            <a:rPr lang="en-GB" sz="2100" b="1" kern="1200" dirty="0">
              <a:solidFill>
                <a:schemeClr val="bg1"/>
              </a:solidFill>
            </a:rPr>
            <a:t>e.g. a police report or testimony</a:t>
          </a:r>
        </a:p>
      </dsp:txBody>
      <dsp:txXfrm>
        <a:off x="2608363" y="1034687"/>
        <a:ext cx="2501262" cy="2633750"/>
      </dsp:txXfrm>
    </dsp:sp>
    <dsp:sp modelId="{A2FC4FF9-5053-4FD9-8E77-3E1BAA2C7388}">
      <dsp:nvSpPr>
        <dsp:cNvPr id="0" name=""/>
        <dsp:cNvSpPr/>
      </dsp:nvSpPr>
      <dsp:spPr>
        <a:xfrm>
          <a:off x="5494435" y="940662"/>
          <a:ext cx="2501262" cy="282179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GB" sz="2100" b="1" kern="1200" dirty="0">
              <a:solidFill>
                <a:schemeClr val="bg1"/>
              </a:solidFill>
            </a:rPr>
            <a:t>Describes and </a:t>
          </a:r>
          <a:r>
            <a:rPr lang="en-GB" sz="2100" b="1" i="1" kern="1200" dirty="0">
              <a:solidFill>
                <a:schemeClr val="bg1"/>
              </a:solidFill>
            </a:rPr>
            <a:t>evaluates </a:t>
          </a:r>
          <a:r>
            <a:rPr lang="en-GB" sz="2100" b="1" i="0" kern="1200" dirty="0">
              <a:solidFill>
                <a:schemeClr val="bg1"/>
              </a:solidFill>
            </a:rPr>
            <a:t>history, theory and </a:t>
          </a:r>
          <a:r>
            <a:rPr lang="en-GB" sz="2100" b="1" i="0" kern="1200" dirty="0" smtClean="0">
              <a:solidFill>
                <a:schemeClr val="bg1"/>
              </a:solidFill>
            </a:rPr>
            <a:t>events  </a:t>
          </a:r>
        </a:p>
        <a:p>
          <a:pPr lvl="0" algn="l" defTabSz="933450">
            <a:lnSpc>
              <a:spcPct val="90000"/>
            </a:lnSpc>
            <a:spcBef>
              <a:spcPct val="0"/>
            </a:spcBef>
            <a:spcAft>
              <a:spcPct val="35000"/>
            </a:spcAft>
          </a:pPr>
          <a:r>
            <a:rPr lang="en-GB" sz="2100" b="1" i="0" kern="1200" dirty="0" smtClean="0">
              <a:solidFill>
                <a:schemeClr val="bg1"/>
              </a:solidFill>
            </a:rPr>
            <a:t>Academic work should always evaluate analytically and critically</a:t>
          </a:r>
        </a:p>
        <a:p>
          <a:pPr lvl="0" algn="l" defTabSz="933450">
            <a:lnSpc>
              <a:spcPct val="90000"/>
            </a:lnSpc>
            <a:spcBef>
              <a:spcPct val="0"/>
            </a:spcBef>
            <a:spcAft>
              <a:spcPct val="35000"/>
            </a:spcAft>
          </a:pPr>
          <a:endParaRPr lang="en-GB" sz="2100" kern="1200" dirty="0"/>
        </a:p>
      </dsp:txBody>
      <dsp:txXfrm>
        <a:off x="5494435" y="940662"/>
        <a:ext cx="2501262" cy="2821799"/>
      </dsp:txXfrm>
    </dsp:sp>
    <dsp:sp modelId="{04EBA925-9AA8-4F18-953C-143BE69CB347}">
      <dsp:nvSpPr>
        <dsp:cNvPr id="0" name=""/>
        <dsp:cNvSpPr/>
      </dsp:nvSpPr>
      <dsp:spPr>
        <a:xfrm rot="16200000">
          <a:off x="-360607" y="1691334"/>
          <a:ext cx="3386250" cy="962024"/>
        </a:xfrm>
        <a:prstGeom prst="rightArrow">
          <a:avLst>
            <a:gd name="adj1" fmla="val 49830"/>
            <a:gd name="adj2" fmla="val 60660"/>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r" defTabSz="1022350">
            <a:lnSpc>
              <a:spcPct val="90000"/>
            </a:lnSpc>
            <a:spcBef>
              <a:spcPct val="0"/>
            </a:spcBef>
            <a:spcAft>
              <a:spcPct val="35000"/>
            </a:spcAft>
          </a:pPr>
          <a:r>
            <a:rPr lang="en-GB" sz="2300" kern="1200" dirty="0"/>
            <a:t>Descriptive</a:t>
          </a:r>
        </a:p>
      </dsp:txBody>
      <dsp:txXfrm>
        <a:off x="-215212" y="2078053"/>
        <a:ext cx="3095460" cy="479376"/>
      </dsp:txXfrm>
    </dsp:sp>
    <dsp:sp modelId="{A0FCF3DD-843E-4C76-B257-1A4CE8BEB434}">
      <dsp:nvSpPr>
        <dsp:cNvPr id="0" name=""/>
        <dsp:cNvSpPr/>
      </dsp:nvSpPr>
      <dsp:spPr>
        <a:xfrm rot="5400000">
          <a:off x="7664482" y="2421406"/>
          <a:ext cx="3386250" cy="962024"/>
        </a:xfrm>
        <a:prstGeom prst="rightArrow">
          <a:avLst>
            <a:gd name="adj1" fmla="val 49830"/>
            <a:gd name="adj2" fmla="val 60660"/>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r" defTabSz="1022350">
            <a:lnSpc>
              <a:spcPct val="90000"/>
            </a:lnSpc>
            <a:spcBef>
              <a:spcPct val="0"/>
            </a:spcBef>
            <a:spcAft>
              <a:spcPct val="35000"/>
            </a:spcAft>
          </a:pPr>
          <a:r>
            <a:rPr lang="en-GB" sz="2300" kern="1200" dirty="0"/>
            <a:t>Analytical</a:t>
          </a:r>
        </a:p>
      </dsp:txBody>
      <dsp:txXfrm>
        <a:off x="7809877" y="2517335"/>
        <a:ext cx="3095460" cy="4793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84DFBC-DEB6-4147-9A49-182CB47E5413}">
      <dsp:nvSpPr>
        <dsp:cNvPr id="0" name=""/>
        <dsp:cNvSpPr/>
      </dsp:nvSpPr>
      <dsp:spPr>
        <a:xfrm>
          <a:off x="530565" y="1565760"/>
          <a:ext cx="2123575" cy="2123575"/>
        </a:xfrm>
        <a:prstGeom prst="gear9">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dirty="0" smtClean="0"/>
            <a:t>Analytical engagement</a:t>
          </a:r>
          <a:endParaRPr lang="en-GB" sz="1900" kern="1200" dirty="0"/>
        </a:p>
      </dsp:txBody>
      <dsp:txXfrm>
        <a:off x="957498" y="2063197"/>
        <a:ext cx="1269709" cy="1091562"/>
      </dsp:txXfrm>
    </dsp:sp>
    <dsp:sp modelId="{01F3BAB1-37B1-4E60-8E35-853C3FB6B6B0}">
      <dsp:nvSpPr>
        <dsp:cNvPr id="0" name=""/>
        <dsp:cNvSpPr/>
      </dsp:nvSpPr>
      <dsp:spPr>
        <a:xfrm>
          <a:off x="636510" y="1210538"/>
          <a:ext cx="2611998" cy="2611998"/>
        </a:xfrm>
        <a:prstGeom prst="circularArrow">
          <a:avLst>
            <a:gd name="adj1" fmla="val 4878"/>
            <a:gd name="adj2" fmla="val 312630"/>
            <a:gd name="adj3" fmla="val 3116923"/>
            <a:gd name="adj4" fmla="val 15256703"/>
            <a:gd name="adj5" fmla="val 5691"/>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8772C6-65BE-4EAD-8718-E7CBF641CDC7}">
      <dsp:nvSpPr>
        <dsp:cNvPr id="0" name=""/>
        <dsp:cNvSpPr/>
      </dsp:nvSpPr>
      <dsp:spPr>
        <a:xfrm>
          <a:off x="491771" y="0"/>
          <a:ext cx="1005681" cy="1005681"/>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F96AE7-F224-4D91-8220-2E2872FD574C}">
      <dsp:nvSpPr>
        <dsp:cNvPr id="0" name=""/>
        <dsp:cNvSpPr/>
      </dsp:nvSpPr>
      <dsp:spPr>
        <a:xfrm>
          <a:off x="592339" y="100568"/>
          <a:ext cx="804545" cy="804545"/>
        </a:xfrm>
        <a:prstGeom prst="pie">
          <a:avLst>
            <a:gd name="adj1" fmla="val 12600000"/>
            <a:gd name="adj2" fmla="val 16200000"/>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99E16C-FF88-4888-9CD9-04CF048182F0}">
      <dsp:nvSpPr>
        <dsp:cNvPr id="0" name=""/>
        <dsp:cNvSpPr/>
      </dsp:nvSpPr>
      <dsp:spPr>
        <a:xfrm rot="16200000">
          <a:off x="-664762" y="2262782"/>
          <a:ext cx="2916475" cy="603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2178050">
            <a:lnSpc>
              <a:spcPct val="90000"/>
            </a:lnSpc>
            <a:spcBef>
              <a:spcPct val="0"/>
            </a:spcBef>
            <a:spcAft>
              <a:spcPct val="35000"/>
            </a:spcAft>
          </a:pPr>
          <a:r>
            <a:rPr lang="en-GB" sz="4900" kern="1200" dirty="0">
              <a:latin typeface="+mj-lt"/>
            </a:rPr>
            <a:t>Introduction</a:t>
          </a:r>
        </a:p>
      </dsp:txBody>
      <dsp:txXfrm>
        <a:off x="-664762" y="2262782"/>
        <a:ext cx="2916475" cy="603408"/>
      </dsp:txXfrm>
    </dsp:sp>
    <dsp:sp modelId="{5B3F54D8-A021-4197-8EC5-9615CF04B2D1}">
      <dsp:nvSpPr>
        <dsp:cNvPr id="0" name=""/>
        <dsp:cNvSpPr/>
      </dsp:nvSpPr>
      <dsp:spPr>
        <a:xfrm>
          <a:off x="1195748" y="0"/>
          <a:ext cx="2011362" cy="4022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1066800">
            <a:lnSpc>
              <a:spcPct val="90000"/>
            </a:lnSpc>
            <a:spcBef>
              <a:spcPct val="0"/>
            </a:spcBef>
            <a:spcAft>
              <a:spcPct val="35000"/>
            </a:spcAft>
          </a:pPr>
          <a:r>
            <a:rPr lang="en-GB" sz="2400" b="1" kern="1200" dirty="0">
              <a:latin typeface="+mj-lt"/>
            </a:rPr>
            <a:t>Say what you’re going to do, why and how! </a:t>
          </a:r>
        </a:p>
        <a:p>
          <a:pPr lvl="0" algn="l" defTabSz="1066800">
            <a:lnSpc>
              <a:spcPct val="90000"/>
            </a:lnSpc>
            <a:spcBef>
              <a:spcPct val="0"/>
            </a:spcBef>
            <a:spcAft>
              <a:spcPct val="35000"/>
            </a:spcAft>
          </a:pPr>
          <a:r>
            <a:rPr lang="en-GB" sz="2400" kern="1200" dirty="0">
              <a:latin typeface="+mj-lt"/>
            </a:rPr>
            <a:t>Set out your problem and your argument</a:t>
          </a:r>
        </a:p>
        <a:p>
          <a:pPr lvl="0" algn="l" defTabSz="1066800">
            <a:lnSpc>
              <a:spcPct val="90000"/>
            </a:lnSpc>
            <a:spcBef>
              <a:spcPct val="0"/>
            </a:spcBef>
            <a:spcAft>
              <a:spcPct val="35000"/>
            </a:spcAft>
          </a:pPr>
          <a:r>
            <a:rPr lang="en-GB" sz="2400" kern="1200" dirty="0">
              <a:latin typeface="+mj-lt"/>
            </a:rPr>
            <a:t>Then e.g. “this essay argues…”, “the first part…”, “the second part…”, “the third part…”, “the essay concludes that…”</a:t>
          </a:r>
        </a:p>
        <a:p>
          <a:pPr lvl="0" algn="l" defTabSz="1066800">
            <a:lnSpc>
              <a:spcPct val="90000"/>
            </a:lnSpc>
            <a:spcBef>
              <a:spcPct val="0"/>
            </a:spcBef>
            <a:spcAft>
              <a:spcPct val="35000"/>
            </a:spcAft>
          </a:pPr>
          <a:r>
            <a:rPr lang="en-GB" sz="2400" kern="1200" dirty="0">
              <a:latin typeface="+mj-lt"/>
            </a:rPr>
            <a:t>10 % of the WC</a:t>
          </a:r>
        </a:p>
      </dsp:txBody>
      <dsp:txXfrm>
        <a:off x="1195748" y="0"/>
        <a:ext cx="2011362" cy="4022725"/>
      </dsp:txXfrm>
    </dsp:sp>
    <dsp:sp modelId="{149C1D44-C489-402F-AB74-C1CDC1EB6347}">
      <dsp:nvSpPr>
        <dsp:cNvPr id="0" name=""/>
        <dsp:cNvSpPr/>
      </dsp:nvSpPr>
      <dsp:spPr>
        <a:xfrm>
          <a:off x="3631161" y="0"/>
          <a:ext cx="1005681" cy="1005681"/>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32756F-6884-4EB7-8670-236DCD10693D}">
      <dsp:nvSpPr>
        <dsp:cNvPr id="0" name=""/>
        <dsp:cNvSpPr/>
      </dsp:nvSpPr>
      <dsp:spPr>
        <a:xfrm>
          <a:off x="3731729" y="100568"/>
          <a:ext cx="804545" cy="804545"/>
        </a:xfrm>
        <a:prstGeom prst="pie">
          <a:avLst>
            <a:gd name="adj1" fmla="val 9000000"/>
            <a:gd name="adj2" fmla="val 16200000"/>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03706B-D380-44ED-A4D7-94D0D8778F01}">
      <dsp:nvSpPr>
        <dsp:cNvPr id="0" name=""/>
        <dsp:cNvSpPr/>
      </dsp:nvSpPr>
      <dsp:spPr>
        <a:xfrm rot="16200000">
          <a:off x="2474627" y="2262782"/>
          <a:ext cx="2916475" cy="603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2178050">
            <a:lnSpc>
              <a:spcPct val="90000"/>
            </a:lnSpc>
            <a:spcBef>
              <a:spcPct val="0"/>
            </a:spcBef>
            <a:spcAft>
              <a:spcPct val="35000"/>
            </a:spcAft>
          </a:pPr>
          <a:r>
            <a:rPr lang="en-GB" sz="4900" kern="1200" dirty="0">
              <a:latin typeface="+mj-lt"/>
            </a:rPr>
            <a:t>Main body</a:t>
          </a:r>
        </a:p>
      </dsp:txBody>
      <dsp:txXfrm>
        <a:off x="2474627" y="2262782"/>
        <a:ext cx="2916475" cy="603408"/>
      </dsp:txXfrm>
    </dsp:sp>
    <dsp:sp modelId="{9786BD54-757E-4961-8929-590C3BB7903F}">
      <dsp:nvSpPr>
        <dsp:cNvPr id="0" name=""/>
        <dsp:cNvSpPr/>
      </dsp:nvSpPr>
      <dsp:spPr>
        <a:xfrm>
          <a:off x="4335138" y="0"/>
          <a:ext cx="2011362" cy="4022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1066800">
            <a:lnSpc>
              <a:spcPct val="90000"/>
            </a:lnSpc>
            <a:spcBef>
              <a:spcPct val="0"/>
            </a:spcBef>
            <a:spcAft>
              <a:spcPct val="35000"/>
            </a:spcAft>
          </a:pPr>
          <a:r>
            <a:rPr lang="en-GB" sz="2400" b="1" kern="1200" dirty="0">
              <a:latin typeface="+mj-lt"/>
            </a:rPr>
            <a:t>Do it! </a:t>
          </a:r>
        </a:p>
        <a:p>
          <a:pPr lvl="0" algn="l" defTabSz="1066800">
            <a:lnSpc>
              <a:spcPct val="90000"/>
            </a:lnSpc>
            <a:spcBef>
              <a:spcPct val="0"/>
            </a:spcBef>
            <a:spcAft>
              <a:spcPct val="35000"/>
            </a:spcAft>
          </a:pPr>
          <a:r>
            <a:rPr lang="en-GB" sz="2400" kern="1200" dirty="0">
              <a:latin typeface="+mj-lt"/>
            </a:rPr>
            <a:t>Write clearly with subheadings</a:t>
          </a:r>
        </a:p>
        <a:p>
          <a:pPr lvl="0" algn="l" defTabSz="1066800">
            <a:lnSpc>
              <a:spcPct val="90000"/>
            </a:lnSpc>
            <a:spcBef>
              <a:spcPct val="0"/>
            </a:spcBef>
            <a:spcAft>
              <a:spcPct val="35000"/>
            </a:spcAft>
          </a:pPr>
          <a:r>
            <a:rPr lang="en-GB" sz="2400" kern="1200" dirty="0">
              <a:latin typeface="+mj-lt"/>
            </a:rPr>
            <a:t>Make sure argument follows logically, i.e. are my points in the right order?</a:t>
          </a:r>
        </a:p>
        <a:p>
          <a:pPr lvl="0" algn="l" defTabSz="1066800">
            <a:lnSpc>
              <a:spcPct val="90000"/>
            </a:lnSpc>
            <a:spcBef>
              <a:spcPct val="0"/>
            </a:spcBef>
            <a:spcAft>
              <a:spcPct val="35000"/>
            </a:spcAft>
          </a:pPr>
          <a:r>
            <a:rPr lang="en-GB" sz="2400" kern="1200" dirty="0">
              <a:latin typeface="+mj-lt"/>
            </a:rPr>
            <a:t>Answer the question! </a:t>
          </a:r>
          <a:endParaRPr lang="en-GB" sz="2400" kern="1200" dirty="0" smtClean="0">
            <a:latin typeface="+mj-lt"/>
          </a:endParaRPr>
        </a:p>
        <a:p>
          <a:pPr lvl="0" algn="l" defTabSz="1066800">
            <a:lnSpc>
              <a:spcPct val="90000"/>
            </a:lnSpc>
            <a:spcBef>
              <a:spcPct val="0"/>
            </a:spcBef>
            <a:spcAft>
              <a:spcPct val="35000"/>
            </a:spcAft>
          </a:pPr>
          <a:r>
            <a:rPr lang="en-GB" sz="2400" kern="1200" dirty="0" smtClean="0">
              <a:latin typeface="+mj-lt"/>
            </a:rPr>
            <a:t> 80% of WC</a:t>
          </a:r>
          <a:endParaRPr lang="en-GB" sz="2400" kern="1200" dirty="0">
            <a:latin typeface="+mj-lt"/>
          </a:endParaRPr>
        </a:p>
      </dsp:txBody>
      <dsp:txXfrm>
        <a:off x="4335138" y="0"/>
        <a:ext cx="2011362" cy="4022725"/>
      </dsp:txXfrm>
    </dsp:sp>
    <dsp:sp modelId="{A65A3838-9C14-48A0-83F9-17DE04AB11C1}">
      <dsp:nvSpPr>
        <dsp:cNvPr id="0" name=""/>
        <dsp:cNvSpPr/>
      </dsp:nvSpPr>
      <dsp:spPr>
        <a:xfrm>
          <a:off x="6770551" y="0"/>
          <a:ext cx="1005681" cy="1005681"/>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2D7308-4744-4D2A-95A7-915C55AF68B8}">
      <dsp:nvSpPr>
        <dsp:cNvPr id="0" name=""/>
        <dsp:cNvSpPr/>
      </dsp:nvSpPr>
      <dsp:spPr>
        <a:xfrm>
          <a:off x="6871119" y="100568"/>
          <a:ext cx="804545" cy="804545"/>
        </a:xfrm>
        <a:prstGeom prst="pie">
          <a:avLst>
            <a:gd name="adj1" fmla="val 5400000"/>
            <a:gd name="adj2" fmla="val 16200000"/>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7DE461-B61F-4B08-99A1-3FCC202598DD}">
      <dsp:nvSpPr>
        <dsp:cNvPr id="0" name=""/>
        <dsp:cNvSpPr/>
      </dsp:nvSpPr>
      <dsp:spPr>
        <a:xfrm rot="16200000">
          <a:off x="5614017" y="2262782"/>
          <a:ext cx="2916475" cy="603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2178050">
            <a:lnSpc>
              <a:spcPct val="90000"/>
            </a:lnSpc>
            <a:spcBef>
              <a:spcPct val="0"/>
            </a:spcBef>
            <a:spcAft>
              <a:spcPct val="35000"/>
            </a:spcAft>
          </a:pPr>
          <a:r>
            <a:rPr lang="en-GB" sz="4900" kern="1200" dirty="0">
              <a:latin typeface="+mj-lt"/>
            </a:rPr>
            <a:t>Conclusion</a:t>
          </a:r>
        </a:p>
      </dsp:txBody>
      <dsp:txXfrm>
        <a:off x="5614017" y="2262782"/>
        <a:ext cx="2916475" cy="603408"/>
      </dsp:txXfrm>
    </dsp:sp>
    <dsp:sp modelId="{81286F46-EEE1-4152-8779-65E153CC944F}">
      <dsp:nvSpPr>
        <dsp:cNvPr id="0" name=""/>
        <dsp:cNvSpPr/>
      </dsp:nvSpPr>
      <dsp:spPr>
        <a:xfrm>
          <a:off x="7474528" y="0"/>
          <a:ext cx="2011362" cy="4022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1066800">
            <a:lnSpc>
              <a:spcPct val="90000"/>
            </a:lnSpc>
            <a:spcBef>
              <a:spcPct val="0"/>
            </a:spcBef>
            <a:spcAft>
              <a:spcPct val="35000"/>
            </a:spcAft>
          </a:pPr>
          <a:r>
            <a:rPr lang="en-GB" sz="2400" b="1" kern="1200" dirty="0">
              <a:latin typeface="+mj-lt"/>
            </a:rPr>
            <a:t>Say that you’ve done  and why you’ve done it!</a:t>
          </a:r>
        </a:p>
        <a:p>
          <a:pPr lvl="0" algn="l" defTabSz="1066800">
            <a:lnSpc>
              <a:spcPct val="90000"/>
            </a:lnSpc>
            <a:spcBef>
              <a:spcPct val="0"/>
            </a:spcBef>
            <a:spcAft>
              <a:spcPct val="35000"/>
            </a:spcAft>
          </a:pPr>
          <a:r>
            <a:rPr lang="en-GB" sz="2400" kern="1200" dirty="0">
              <a:latin typeface="+mj-lt"/>
            </a:rPr>
            <a:t>Restate your argument and why it matters with new words</a:t>
          </a:r>
        </a:p>
        <a:p>
          <a:pPr lvl="0" algn="l" defTabSz="1066800">
            <a:lnSpc>
              <a:spcPct val="90000"/>
            </a:lnSpc>
            <a:spcBef>
              <a:spcPct val="0"/>
            </a:spcBef>
            <a:spcAft>
              <a:spcPct val="35000"/>
            </a:spcAft>
          </a:pPr>
          <a:r>
            <a:rPr lang="en-GB" sz="2400" kern="1200" dirty="0">
              <a:latin typeface="+mj-lt"/>
            </a:rPr>
            <a:t>Summarize but don’t be repetitive</a:t>
          </a:r>
        </a:p>
        <a:p>
          <a:pPr lvl="0" algn="l" defTabSz="1066800">
            <a:lnSpc>
              <a:spcPct val="90000"/>
            </a:lnSpc>
            <a:spcBef>
              <a:spcPct val="0"/>
            </a:spcBef>
            <a:spcAft>
              <a:spcPct val="35000"/>
            </a:spcAft>
          </a:pPr>
          <a:r>
            <a:rPr lang="en-GB" sz="2400" kern="1200" dirty="0">
              <a:latin typeface="+mj-lt"/>
            </a:rPr>
            <a:t>Do not include a new concept/topic</a:t>
          </a:r>
        </a:p>
        <a:p>
          <a:pPr lvl="0" algn="l" defTabSz="1066800">
            <a:lnSpc>
              <a:spcPct val="90000"/>
            </a:lnSpc>
            <a:spcBef>
              <a:spcPct val="0"/>
            </a:spcBef>
            <a:spcAft>
              <a:spcPct val="35000"/>
            </a:spcAft>
          </a:pPr>
          <a:r>
            <a:rPr lang="en-GB" sz="2400" kern="1200" dirty="0">
              <a:latin typeface="+mj-lt"/>
            </a:rPr>
            <a:t>10 % of the WC</a:t>
          </a:r>
        </a:p>
      </dsp:txBody>
      <dsp:txXfrm>
        <a:off x="7474528" y="0"/>
        <a:ext cx="2011362" cy="40227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DDD810-A045-4EBD-96A3-16776C2B48F4}">
      <dsp:nvSpPr>
        <dsp:cNvPr id="0" name=""/>
        <dsp:cNvSpPr/>
      </dsp:nvSpPr>
      <dsp:spPr>
        <a:xfrm>
          <a:off x="827279" y="0"/>
          <a:ext cx="9375840" cy="4366368"/>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7E3FE2-0BDA-4F11-A82F-64EE66091E6B}">
      <dsp:nvSpPr>
        <dsp:cNvPr id="0" name=""/>
        <dsp:cNvSpPr/>
      </dsp:nvSpPr>
      <dsp:spPr>
        <a:xfrm>
          <a:off x="4847" y="1309910"/>
          <a:ext cx="2119366" cy="1746547"/>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a:latin typeface="+mj-lt"/>
            </a:rPr>
            <a:t>Always plan your essay before you begin. It’s possible you change your mind, then just change the plan. </a:t>
          </a:r>
        </a:p>
      </dsp:txBody>
      <dsp:txXfrm>
        <a:off x="90106" y="1395169"/>
        <a:ext cx="1948848" cy="1576029"/>
      </dsp:txXfrm>
    </dsp:sp>
    <dsp:sp modelId="{D6EDC2F1-730A-495C-A1BF-12ABD944E97D}">
      <dsp:nvSpPr>
        <dsp:cNvPr id="0" name=""/>
        <dsp:cNvSpPr/>
      </dsp:nvSpPr>
      <dsp:spPr>
        <a:xfrm>
          <a:off x="2230182" y="1309910"/>
          <a:ext cx="2119366" cy="1746547"/>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a:latin typeface="+mj-lt"/>
            </a:rPr>
            <a:t>Deal with one issue per paragraph and use 2-3 subheadings </a:t>
          </a:r>
        </a:p>
      </dsp:txBody>
      <dsp:txXfrm>
        <a:off x="2315441" y="1395169"/>
        <a:ext cx="1948848" cy="1576029"/>
      </dsp:txXfrm>
    </dsp:sp>
    <dsp:sp modelId="{E3C850E2-BF8B-4BF7-A48B-192B122A2CA6}">
      <dsp:nvSpPr>
        <dsp:cNvPr id="0" name=""/>
        <dsp:cNvSpPr/>
      </dsp:nvSpPr>
      <dsp:spPr>
        <a:xfrm>
          <a:off x="4455516" y="1309910"/>
          <a:ext cx="2119366" cy="1746547"/>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a:latin typeface="+mj-lt"/>
            </a:rPr>
            <a:t>Signpost to the reader: ‘Firstly’, ‘Having discussed…’, ‘before turning to’ </a:t>
          </a:r>
        </a:p>
      </dsp:txBody>
      <dsp:txXfrm>
        <a:off x="4540775" y="1395169"/>
        <a:ext cx="1948848" cy="1576029"/>
      </dsp:txXfrm>
    </dsp:sp>
    <dsp:sp modelId="{08DD75ED-3689-46D2-AB34-01447CAECB39}">
      <dsp:nvSpPr>
        <dsp:cNvPr id="0" name=""/>
        <dsp:cNvSpPr/>
      </dsp:nvSpPr>
      <dsp:spPr>
        <a:xfrm>
          <a:off x="6680851" y="1309910"/>
          <a:ext cx="2119366" cy="1746547"/>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a:latin typeface="+mj-lt"/>
            </a:rPr>
            <a:t>Take the reader by the hand and show them what you want them to see. </a:t>
          </a:r>
        </a:p>
      </dsp:txBody>
      <dsp:txXfrm>
        <a:off x="6766110" y="1395169"/>
        <a:ext cx="1948848" cy="1576029"/>
      </dsp:txXfrm>
    </dsp:sp>
    <dsp:sp modelId="{7EFB25CE-B62C-4814-AFAD-135ED85F7E31}">
      <dsp:nvSpPr>
        <dsp:cNvPr id="0" name=""/>
        <dsp:cNvSpPr/>
      </dsp:nvSpPr>
      <dsp:spPr>
        <a:xfrm>
          <a:off x="8906186" y="1309910"/>
          <a:ext cx="2119366" cy="1746547"/>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a:latin typeface="+mj-lt"/>
            </a:rPr>
            <a:t>Remember: We’re not in your head and  we don’t know who we’re marking. Show, don’t tell! </a:t>
          </a:r>
          <a:r>
            <a:rPr lang="en-GB" sz="1900" kern="1200" dirty="0" smtClean="0">
              <a:latin typeface="+mj-lt"/>
            </a:rPr>
            <a:t> Examples are good!!!!!</a:t>
          </a:r>
          <a:endParaRPr lang="en-GB" sz="1900" kern="1200" dirty="0">
            <a:latin typeface="+mj-lt"/>
          </a:endParaRPr>
        </a:p>
      </dsp:txBody>
      <dsp:txXfrm>
        <a:off x="8991445" y="1395169"/>
        <a:ext cx="1948848" cy="1576029"/>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8E26D9-ECEC-4AE5-9F31-3BD6B1D5C2AA}" type="datetimeFigureOut">
              <a:rPr lang="en-GB" smtClean="0"/>
              <a:t>25/10/2019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EF8DF2-2A72-4887-8E47-34182B3567A9}" type="slidenum">
              <a:rPr lang="en-GB" smtClean="0"/>
              <a:t>‹#›</a:t>
            </a:fld>
            <a:endParaRPr lang="en-GB"/>
          </a:p>
        </p:txBody>
      </p:sp>
    </p:spTree>
    <p:extLst>
      <p:ext uri="{BB962C8B-B14F-4D97-AF65-F5344CB8AC3E}">
        <p14:creationId xmlns:p14="http://schemas.microsoft.com/office/powerpoint/2010/main" val="1888839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EF8DF2-2A72-4887-8E47-34182B3567A9}" type="slidenum">
              <a:rPr lang="en-GB" smtClean="0"/>
              <a:t>6</a:t>
            </a:fld>
            <a:endParaRPr lang="en-GB"/>
          </a:p>
        </p:txBody>
      </p:sp>
    </p:spTree>
    <p:extLst>
      <p:ext uri="{BB962C8B-B14F-4D97-AF65-F5344CB8AC3E}">
        <p14:creationId xmlns:p14="http://schemas.microsoft.com/office/powerpoint/2010/main" val="1752732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EF8DF2-2A72-4887-8E47-34182B3567A9}" type="slidenum">
              <a:rPr lang="en-GB" smtClean="0"/>
              <a:t>9</a:t>
            </a:fld>
            <a:endParaRPr lang="en-GB"/>
          </a:p>
        </p:txBody>
      </p:sp>
    </p:spTree>
    <p:extLst>
      <p:ext uri="{BB962C8B-B14F-4D97-AF65-F5344CB8AC3E}">
        <p14:creationId xmlns:p14="http://schemas.microsoft.com/office/powerpoint/2010/main" val="8908255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61BEF0D-F0BB-DE4B-95CE-6DB70DBA9567}" type="datetimeFigureOut">
              <a:rPr lang="en-US" smtClean="0"/>
              <a:pPr/>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48619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495016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0748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9241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26127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10/25/2019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21071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8135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066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2980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10/25/2019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722391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0027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1BEF0D-F0BB-DE4B-95CE-6DB70DBA9567}" type="datetimeFigureOut">
              <a:rPr lang="en-US" smtClean="0"/>
              <a:pPr/>
              <a:t>10/25/2019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7F1E4F-1CFF-5643-939E-217C01CDF565}" type="slidenum">
              <a:rPr lang="en-US" smtClean="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2935833"/>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4712B6A8-CCDB-41BF-96E7-5F8ED8FE9D73}"/>
              </a:ext>
            </a:extLst>
          </p:cNvPr>
          <p:cNvSpPr txBox="1">
            <a:spLocks/>
          </p:cNvSpPr>
          <p:nvPr/>
        </p:nvSpPr>
        <p:spPr>
          <a:xfrm>
            <a:off x="7137647" y="484559"/>
            <a:ext cx="4936589" cy="5515798"/>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endParaRPr lang="en-GB" dirty="0"/>
          </a:p>
          <a:p>
            <a:pPr algn="ctr"/>
            <a:endParaRPr lang="en-GB" dirty="0"/>
          </a:p>
          <a:p>
            <a:pPr algn="ctr"/>
            <a:r>
              <a:rPr lang="en-GB" dirty="0" smtClean="0"/>
              <a:t>Terrorism</a:t>
            </a:r>
            <a:endParaRPr lang="en-GB" dirty="0"/>
          </a:p>
          <a:p>
            <a:pPr algn="ctr"/>
            <a:endParaRPr lang="en-GB" sz="2800" dirty="0"/>
          </a:p>
          <a:p>
            <a:pPr algn="ctr"/>
            <a:r>
              <a:rPr lang="en-GB" sz="2800" dirty="0"/>
              <a:t>Dr Fabio Scarpello</a:t>
            </a:r>
          </a:p>
          <a:p>
            <a:pPr algn="ctr"/>
            <a:endParaRPr lang="en-GB" dirty="0"/>
          </a:p>
          <a:p>
            <a:pPr algn="ctr"/>
            <a:r>
              <a:rPr lang="en-GB" dirty="0"/>
              <a:t>Week </a:t>
            </a:r>
            <a:r>
              <a:rPr lang="en-GB" dirty="0" smtClean="0"/>
              <a:t>12</a:t>
            </a:r>
          </a:p>
          <a:p>
            <a:pPr algn="ctr"/>
            <a:endParaRPr lang="en-GB" dirty="0"/>
          </a:p>
          <a:p>
            <a:pPr algn="ctr"/>
            <a:r>
              <a:rPr lang="en-GB" dirty="0" smtClean="0"/>
              <a:t>Quiz, feedback, recap</a:t>
            </a:r>
            <a:endParaRPr lang="en-GB" dirty="0"/>
          </a:p>
        </p:txBody>
      </p:sp>
      <p:sp>
        <p:nvSpPr>
          <p:cNvPr id="2" name="AutoShape 2" descr="Image result for root causes of terroris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pic>
        <p:nvPicPr>
          <p:cNvPr id="6" name="Picture 5"/>
          <p:cNvPicPr>
            <a:picLocks noChangeAspect="1"/>
          </p:cNvPicPr>
          <p:nvPr/>
        </p:nvPicPr>
        <p:blipFill>
          <a:blip r:embed="rId2"/>
          <a:stretch>
            <a:fillRect/>
          </a:stretch>
        </p:blipFill>
        <p:spPr>
          <a:xfrm>
            <a:off x="734242" y="839167"/>
            <a:ext cx="6455121" cy="5438350"/>
          </a:xfrm>
          <a:prstGeom prst="rect">
            <a:avLst/>
          </a:prstGeom>
        </p:spPr>
      </p:pic>
    </p:spTree>
    <p:extLst>
      <p:ext uri="{BB962C8B-B14F-4D97-AF65-F5344CB8AC3E}">
        <p14:creationId xmlns:p14="http://schemas.microsoft.com/office/powerpoint/2010/main" val="549312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916860" cy="1499616"/>
          </a:xfrm>
        </p:spPr>
        <p:txBody>
          <a:bodyPr>
            <a:normAutofit/>
          </a:bodyPr>
          <a:lstStyle/>
          <a:p>
            <a:pPr algn="ctr"/>
            <a:r>
              <a:rPr lang="en-GB" dirty="0"/>
              <a:t>How to write a good essay </a:t>
            </a:r>
            <a:r>
              <a:rPr lang="en-GB" dirty="0" smtClean="0"/>
              <a:t/>
            </a:r>
            <a:br>
              <a:rPr lang="en-GB" dirty="0" smtClean="0"/>
            </a:br>
            <a:r>
              <a:rPr lang="en-GB" dirty="0" smtClean="0"/>
              <a:t>structure (1) </a:t>
            </a:r>
            <a:endParaRPr lang="en-GB" dirty="0"/>
          </a:p>
        </p:txBody>
      </p:sp>
      <p:graphicFrame>
        <p:nvGraphicFramePr>
          <p:cNvPr id="6" name="Content Placeholder 3"/>
          <p:cNvGraphicFramePr>
            <a:graphicFrameLocks noGrp="1"/>
          </p:cNvGraphicFramePr>
          <p:nvPr>
            <p:ph idx="1"/>
            <p:extLst/>
          </p:nvPr>
        </p:nvGraphicFramePr>
        <p:xfrm>
          <a:off x="1023938" y="2286000"/>
          <a:ext cx="99776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1888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How to write a good essay </a:t>
            </a:r>
            <a:br>
              <a:rPr lang="en-GB" dirty="0"/>
            </a:br>
            <a:r>
              <a:rPr lang="en-GB" dirty="0"/>
              <a:t>structure </a:t>
            </a:r>
            <a:r>
              <a:rPr lang="en-GB" dirty="0" smtClean="0"/>
              <a:t>(2)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36955276"/>
              </p:ext>
            </p:extLst>
          </p:nvPr>
        </p:nvGraphicFramePr>
        <p:xfrm>
          <a:off x="770400" y="2084832"/>
          <a:ext cx="11030400" cy="4366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1663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3" name="Chevron 4"/>
          <p:cNvSpPr/>
          <p:nvPr/>
        </p:nvSpPr>
        <p:spPr>
          <a:xfrm>
            <a:off x="5469917" y="3160680"/>
            <a:ext cx="1252166" cy="5366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3495" tIns="23495" rIns="23495" bIns="23495" numCol="1" spcCol="1270" anchor="ctr" anchorCtr="0">
            <a:noAutofit/>
          </a:bodyPr>
          <a:lstStyle/>
          <a:p>
            <a:pPr algn="ctr" defTabSz="1644650">
              <a:lnSpc>
                <a:spcPct val="90000"/>
              </a:lnSpc>
              <a:spcBef>
                <a:spcPct val="0"/>
              </a:spcBef>
              <a:spcAft>
                <a:spcPct val="35000"/>
              </a:spcAft>
            </a:pPr>
            <a:endParaRPr lang="en-AU" sz="3700" dirty="0"/>
          </a:p>
        </p:txBody>
      </p:sp>
      <p:sp>
        <p:nvSpPr>
          <p:cNvPr id="6" name="TextBox 5"/>
          <p:cNvSpPr txBox="1"/>
          <p:nvPr/>
        </p:nvSpPr>
        <p:spPr>
          <a:xfrm>
            <a:off x="457579" y="4050002"/>
            <a:ext cx="9934308" cy="2308324"/>
          </a:xfrm>
          <a:prstGeom prst="rect">
            <a:avLst/>
          </a:prstGeom>
          <a:noFill/>
        </p:spPr>
        <p:txBody>
          <a:bodyPr wrap="square" rtlCol="0">
            <a:spAutoFit/>
          </a:bodyPr>
          <a:lstStyle/>
          <a:p>
            <a:r>
              <a:rPr lang="en-GB" sz="7200" b="1" dirty="0" smtClean="0">
                <a:solidFill>
                  <a:schemeClr val="bg1"/>
                </a:solidFill>
              </a:rPr>
              <a:t>Theoretical and analytical section</a:t>
            </a:r>
            <a:endParaRPr lang="en-GB" sz="7200" b="1" dirty="0">
              <a:solidFill>
                <a:schemeClr val="bg1"/>
              </a:solidFill>
            </a:endParaRPr>
          </a:p>
        </p:txBody>
      </p:sp>
      <p:sp>
        <p:nvSpPr>
          <p:cNvPr id="3" name="AutoShape 2" descr="Image result for neoliberalism"/>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Rectangle 1"/>
          <p:cNvSpPr/>
          <p:nvPr/>
        </p:nvSpPr>
        <p:spPr>
          <a:xfrm>
            <a:off x="3048000" y="2967335"/>
            <a:ext cx="6096000" cy="923330"/>
          </a:xfrm>
          <a:prstGeom prst="rect">
            <a:avLst/>
          </a:prstGeom>
        </p:spPr>
        <p:txBody>
          <a:bodyPr>
            <a:spAutoFit/>
          </a:bodyPr>
          <a:lstStyle/>
          <a:p>
            <a:pPr lvl="0">
              <a:spcBef>
                <a:spcPts val="0"/>
              </a:spcBef>
              <a:spcAft>
                <a:spcPts val="0"/>
              </a:spcAft>
              <a:buClrTx/>
              <a:buFont typeface="Wingdings" panose="05000000000000000000" pitchFamily="2" charset="2"/>
              <a:buChar char="q"/>
            </a:pPr>
            <a:r>
              <a:rPr lang="en-AU" dirty="0"/>
              <a:t>A social construct is something that exists not in objective reality, but as a result of human interaction. It exists because humans agree that it exists*</a:t>
            </a:r>
            <a:endParaRPr lang="en-GB" dirty="0"/>
          </a:p>
        </p:txBody>
      </p:sp>
    </p:spTree>
    <p:extLst>
      <p:ext uri="{BB962C8B-B14F-4D97-AF65-F5344CB8AC3E}">
        <p14:creationId xmlns:p14="http://schemas.microsoft.com/office/powerpoint/2010/main" val="301038936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916860" cy="1499616"/>
          </a:xfrm>
        </p:spPr>
        <p:txBody>
          <a:bodyPr>
            <a:normAutofit/>
          </a:bodyPr>
          <a:lstStyle/>
          <a:p>
            <a:pPr algn="ctr"/>
            <a:r>
              <a:rPr lang="en-GB" sz="2400" dirty="0" smtClean="0"/>
              <a:t>CONCEPTS</a:t>
            </a:r>
            <a:r>
              <a:rPr lang="en-GB" dirty="0" smtClean="0"/>
              <a:t/>
            </a:r>
            <a:br>
              <a:rPr lang="en-GB" dirty="0" smtClean="0"/>
            </a:br>
            <a:r>
              <a:rPr lang="en-GB" dirty="0" smtClean="0"/>
              <a:t>social construct </a:t>
            </a:r>
            <a:endParaRPr lang="en-GB" dirty="0"/>
          </a:p>
        </p:txBody>
      </p:sp>
      <p:sp>
        <p:nvSpPr>
          <p:cNvPr id="5" name="Content Placeholder 4"/>
          <p:cNvSpPr>
            <a:spLocks noGrp="1"/>
          </p:cNvSpPr>
          <p:nvPr>
            <p:ph idx="1"/>
          </p:nvPr>
        </p:nvSpPr>
        <p:spPr>
          <a:xfrm>
            <a:off x="654195" y="1889356"/>
            <a:ext cx="6466605" cy="4717335"/>
          </a:xfrm>
        </p:spPr>
        <p:txBody>
          <a:bodyPr>
            <a:noAutofit/>
          </a:bodyPr>
          <a:lstStyle/>
          <a:p>
            <a:pPr lvl="0">
              <a:spcBef>
                <a:spcPts val="0"/>
              </a:spcBef>
              <a:spcAft>
                <a:spcPts val="0"/>
              </a:spcAft>
              <a:buClrTx/>
              <a:buFont typeface="Wingdings" panose="05000000000000000000" pitchFamily="2" charset="2"/>
              <a:buChar char="q"/>
            </a:pPr>
            <a:r>
              <a:rPr lang="en-AU" sz="2800" dirty="0" smtClean="0"/>
              <a:t> </a:t>
            </a:r>
            <a:r>
              <a:rPr lang="en-AU" sz="2800" b="1" dirty="0"/>
              <a:t>S</a:t>
            </a:r>
            <a:r>
              <a:rPr lang="en-AU" sz="2800" b="1" dirty="0" smtClean="0"/>
              <a:t>ocial construct. </a:t>
            </a:r>
            <a:r>
              <a:rPr lang="en-AU" sz="2800" dirty="0" smtClean="0"/>
              <a:t>Something that </a:t>
            </a:r>
            <a:r>
              <a:rPr lang="en-AU" sz="2800" dirty="0"/>
              <a:t>exists not in objective reality, but as a result of human interaction. It exists because humans agree that it </a:t>
            </a:r>
            <a:r>
              <a:rPr lang="en-AU" sz="2800" dirty="0" smtClean="0"/>
              <a:t>exists</a:t>
            </a:r>
            <a:endParaRPr lang="en-GB" sz="2800" dirty="0"/>
          </a:p>
          <a:p>
            <a:pPr>
              <a:spcBef>
                <a:spcPts val="0"/>
              </a:spcBef>
              <a:spcAft>
                <a:spcPts val="0"/>
              </a:spcAft>
              <a:buClrTx/>
              <a:buFont typeface="Wingdings" panose="05000000000000000000" pitchFamily="2" charset="2"/>
              <a:buChar char="q"/>
            </a:pPr>
            <a:r>
              <a:rPr lang="en-AU" sz="2800" dirty="0" smtClean="0"/>
              <a:t> </a:t>
            </a:r>
            <a:r>
              <a:rPr lang="en-AU" sz="2800" b="1" dirty="0" smtClean="0"/>
              <a:t>Terrorism as a social construct. </a:t>
            </a:r>
            <a:r>
              <a:rPr lang="en-AU" sz="2800" dirty="0" smtClean="0"/>
              <a:t>What constitutes terrorism and who is a terrorist is often a matter of subjective interpretations based on the social relations individuals are embedded within </a:t>
            </a:r>
          </a:p>
          <a:p>
            <a:pPr>
              <a:spcBef>
                <a:spcPts val="0"/>
              </a:spcBef>
              <a:spcAft>
                <a:spcPts val="0"/>
              </a:spcAft>
              <a:buClrTx/>
              <a:buFont typeface="Wingdings" panose="05000000000000000000" pitchFamily="2" charset="2"/>
              <a:buChar char="q"/>
            </a:pPr>
            <a:r>
              <a:rPr lang="en-AU" sz="2800" dirty="0" smtClean="0"/>
              <a:t> </a:t>
            </a:r>
            <a:r>
              <a:rPr lang="en-AU" sz="2800" b="1" dirty="0" smtClean="0"/>
              <a:t>Gender as </a:t>
            </a:r>
            <a:r>
              <a:rPr lang="en-AU" sz="2800" b="1" dirty="0"/>
              <a:t>a social construct</a:t>
            </a:r>
            <a:r>
              <a:rPr lang="en-AU" sz="2800" dirty="0"/>
              <a:t>. </a:t>
            </a:r>
            <a:r>
              <a:rPr lang="en-GB" sz="2800" dirty="0" smtClean="0"/>
              <a:t>Gender </a:t>
            </a:r>
            <a:r>
              <a:rPr lang="en-GB" sz="2800" dirty="0"/>
              <a:t>is the assignment of masculine and feminine characteristics to bodies in cultural </a:t>
            </a:r>
            <a:r>
              <a:rPr lang="en-GB" sz="2800" dirty="0" smtClean="0"/>
              <a:t>contexts</a:t>
            </a:r>
            <a:endParaRPr lang="en-AU" sz="2800" dirty="0" smtClean="0"/>
          </a:p>
          <a:p>
            <a:pPr marL="0" indent="0">
              <a:spcBef>
                <a:spcPts val="0"/>
              </a:spcBef>
              <a:spcAft>
                <a:spcPts val="0"/>
              </a:spcAft>
              <a:buClrTx/>
              <a:buNone/>
            </a:pPr>
            <a:endParaRPr lang="en-AU" sz="2800" dirty="0"/>
          </a:p>
        </p:txBody>
      </p:sp>
      <p:pic>
        <p:nvPicPr>
          <p:cNvPr id="4" name="Picture 3"/>
          <p:cNvPicPr>
            <a:picLocks noChangeAspect="1"/>
          </p:cNvPicPr>
          <p:nvPr/>
        </p:nvPicPr>
        <p:blipFill>
          <a:blip r:embed="rId2"/>
          <a:stretch>
            <a:fillRect/>
          </a:stretch>
        </p:blipFill>
        <p:spPr>
          <a:xfrm>
            <a:off x="7329600" y="2029874"/>
            <a:ext cx="4528800" cy="4576817"/>
          </a:xfrm>
          <a:prstGeom prst="rect">
            <a:avLst/>
          </a:prstGeom>
        </p:spPr>
      </p:pic>
    </p:spTree>
    <p:extLst>
      <p:ext uri="{BB962C8B-B14F-4D97-AF65-F5344CB8AC3E}">
        <p14:creationId xmlns:p14="http://schemas.microsoft.com/office/powerpoint/2010/main" val="1689550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916860" cy="1499616"/>
          </a:xfrm>
        </p:spPr>
        <p:txBody>
          <a:bodyPr>
            <a:normAutofit/>
          </a:bodyPr>
          <a:lstStyle/>
          <a:p>
            <a:pPr algn="ctr"/>
            <a:r>
              <a:rPr lang="en-GB" dirty="0" smtClean="0"/>
              <a:t>Other key CONCEPTS</a:t>
            </a:r>
            <a:endParaRPr lang="en-GB" dirty="0"/>
          </a:p>
        </p:txBody>
      </p:sp>
      <p:sp>
        <p:nvSpPr>
          <p:cNvPr id="5" name="Content Placeholder 4"/>
          <p:cNvSpPr>
            <a:spLocks noGrp="1"/>
          </p:cNvSpPr>
          <p:nvPr>
            <p:ph idx="1"/>
          </p:nvPr>
        </p:nvSpPr>
        <p:spPr>
          <a:xfrm>
            <a:off x="654194" y="1889356"/>
            <a:ext cx="6826606" cy="4717335"/>
          </a:xfrm>
        </p:spPr>
        <p:txBody>
          <a:bodyPr>
            <a:noAutofit/>
          </a:bodyPr>
          <a:lstStyle/>
          <a:p>
            <a:pPr>
              <a:spcBef>
                <a:spcPts val="0"/>
              </a:spcBef>
              <a:spcAft>
                <a:spcPts val="0"/>
              </a:spcAft>
              <a:buClrTx/>
              <a:buFont typeface="Wingdings" panose="05000000000000000000" pitchFamily="2" charset="2"/>
              <a:buChar char="q"/>
            </a:pPr>
            <a:r>
              <a:rPr lang="en-NZ" sz="2800" dirty="0" smtClean="0"/>
              <a:t> </a:t>
            </a:r>
            <a:r>
              <a:rPr lang="en-NZ" sz="2800" b="1" dirty="0" smtClean="0"/>
              <a:t>Intersectionality</a:t>
            </a:r>
            <a:r>
              <a:rPr lang="en-NZ" sz="2800" b="1" dirty="0" smtClean="0"/>
              <a:t>. </a:t>
            </a:r>
            <a:r>
              <a:rPr lang="en-GB" sz="2800" dirty="0" smtClean="0"/>
              <a:t>It refers </a:t>
            </a:r>
            <a:r>
              <a:rPr lang="en-GB" sz="2800" dirty="0"/>
              <a:t>to how one’s identities— such as race, gender, class, age, disability, and religion—interact, or “intersect”, and produce specific life experiences</a:t>
            </a:r>
          </a:p>
          <a:p>
            <a:pPr lvl="0">
              <a:spcBef>
                <a:spcPts val="0"/>
              </a:spcBef>
              <a:spcAft>
                <a:spcPts val="0"/>
              </a:spcAft>
              <a:buClrTx/>
              <a:buFont typeface="Wingdings" panose="05000000000000000000" pitchFamily="2" charset="2"/>
              <a:buChar char="q"/>
            </a:pPr>
            <a:r>
              <a:rPr lang="en-NZ" sz="2800" dirty="0" smtClean="0"/>
              <a:t> </a:t>
            </a:r>
            <a:r>
              <a:rPr lang="en-NZ" sz="2800" b="1" dirty="0" smtClean="0"/>
              <a:t>Agenda setting. </a:t>
            </a:r>
            <a:r>
              <a:rPr lang="en-NZ" sz="2800" dirty="0" smtClean="0"/>
              <a:t>Editorial, top-down decisions about what </a:t>
            </a:r>
            <a:r>
              <a:rPr lang="en-NZ" sz="2800" dirty="0"/>
              <a:t>media covers or does not cover. It is often </a:t>
            </a:r>
            <a:r>
              <a:rPr lang="en-NZ" sz="2800" dirty="0" smtClean="0"/>
              <a:t>ideological</a:t>
            </a:r>
          </a:p>
          <a:p>
            <a:pPr>
              <a:spcBef>
                <a:spcPts val="0"/>
              </a:spcBef>
              <a:spcAft>
                <a:spcPts val="0"/>
              </a:spcAft>
              <a:buClrTx/>
              <a:buFont typeface="Wingdings" panose="05000000000000000000" pitchFamily="2" charset="2"/>
              <a:buChar char="q"/>
            </a:pPr>
            <a:r>
              <a:rPr lang="en-US" sz="2800" dirty="0"/>
              <a:t> </a:t>
            </a:r>
            <a:r>
              <a:rPr lang="en-US" sz="2800" b="1" dirty="0" smtClean="0"/>
              <a:t>Media framing. </a:t>
            </a:r>
            <a:r>
              <a:rPr lang="en-US" sz="2800" dirty="0" smtClean="0"/>
              <a:t>Journalist, bottom-up decision on how to cover a specific issue. It often ideological or strongly affected by the local understanding of terrorism</a:t>
            </a:r>
            <a:endParaRPr lang="en-AU" sz="2800" dirty="0" smtClean="0"/>
          </a:p>
          <a:p>
            <a:pPr marL="0" indent="0">
              <a:spcBef>
                <a:spcPts val="0"/>
              </a:spcBef>
              <a:spcAft>
                <a:spcPts val="0"/>
              </a:spcAft>
              <a:buClrTx/>
              <a:buNone/>
            </a:pPr>
            <a:endParaRPr lang="en-AU" sz="2800" dirty="0"/>
          </a:p>
        </p:txBody>
      </p:sp>
      <p:pic>
        <p:nvPicPr>
          <p:cNvPr id="6" name="Picture 5"/>
          <p:cNvPicPr>
            <a:picLocks noChangeAspect="1"/>
          </p:cNvPicPr>
          <p:nvPr/>
        </p:nvPicPr>
        <p:blipFill>
          <a:blip r:embed="rId2"/>
          <a:stretch>
            <a:fillRect/>
          </a:stretch>
        </p:blipFill>
        <p:spPr>
          <a:xfrm>
            <a:off x="7596000" y="1991962"/>
            <a:ext cx="4344988" cy="4614729"/>
          </a:xfrm>
          <a:prstGeom prst="rect">
            <a:avLst/>
          </a:prstGeom>
        </p:spPr>
      </p:pic>
    </p:spTree>
    <p:extLst>
      <p:ext uri="{BB962C8B-B14F-4D97-AF65-F5344CB8AC3E}">
        <p14:creationId xmlns:p14="http://schemas.microsoft.com/office/powerpoint/2010/main" val="34535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916860" cy="1499616"/>
          </a:xfrm>
        </p:spPr>
        <p:txBody>
          <a:bodyPr>
            <a:normAutofit/>
          </a:bodyPr>
          <a:lstStyle/>
          <a:p>
            <a:pPr algn="ctr"/>
            <a:r>
              <a:rPr lang="en-GB" dirty="0" smtClean="0"/>
              <a:t>Theories of terrorism causation</a:t>
            </a:r>
            <a:endParaRPr lang="en-GB" dirty="0"/>
          </a:p>
        </p:txBody>
      </p:sp>
      <p:sp>
        <p:nvSpPr>
          <p:cNvPr id="5" name="Content Placeholder 4"/>
          <p:cNvSpPr>
            <a:spLocks noGrp="1"/>
          </p:cNvSpPr>
          <p:nvPr>
            <p:ph idx="1"/>
          </p:nvPr>
        </p:nvSpPr>
        <p:spPr>
          <a:xfrm>
            <a:off x="654195" y="1889356"/>
            <a:ext cx="11405127" cy="4717335"/>
          </a:xfrm>
        </p:spPr>
        <p:txBody>
          <a:bodyPr>
            <a:noAutofit/>
          </a:bodyPr>
          <a:lstStyle/>
          <a:p>
            <a:pPr lvl="0">
              <a:lnSpc>
                <a:spcPct val="100000"/>
              </a:lnSpc>
              <a:spcBef>
                <a:spcPts val="0"/>
              </a:spcBef>
              <a:spcAft>
                <a:spcPts val="0"/>
              </a:spcAft>
              <a:buClrTx/>
              <a:buFont typeface="Wingdings" panose="05000000000000000000" pitchFamily="2" charset="2"/>
              <a:buChar char="q"/>
            </a:pPr>
            <a:r>
              <a:rPr lang="en-AU" sz="2800" dirty="0" smtClean="0"/>
              <a:t> </a:t>
            </a:r>
            <a:r>
              <a:rPr lang="en-AU" sz="2800" b="1" dirty="0" smtClean="0"/>
              <a:t>Socioeconomic. </a:t>
            </a:r>
            <a:r>
              <a:rPr lang="en-US" sz="2800" dirty="0" smtClean="0"/>
              <a:t>Relative </a:t>
            </a:r>
            <a:r>
              <a:rPr lang="en-US" sz="2800" dirty="0" smtClean="0"/>
              <a:t>deprivation</a:t>
            </a:r>
            <a:r>
              <a:rPr lang="en-US" sz="2800" dirty="0"/>
              <a:t> </a:t>
            </a:r>
            <a:r>
              <a:rPr lang="en-NZ" sz="2800" dirty="0" smtClean="0"/>
              <a:t>denotes tension between </a:t>
            </a:r>
            <a:r>
              <a:rPr lang="en-NZ" sz="2800" dirty="0"/>
              <a:t>the ‘ought’ and the ‘is’ </a:t>
            </a:r>
            <a:r>
              <a:rPr lang="en-NZ" sz="2800" dirty="0" smtClean="0"/>
              <a:t>that </a:t>
            </a:r>
            <a:r>
              <a:rPr lang="en-NZ" sz="2800" dirty="0" smtClean="0"/>
              <a:t>dispose </a:t>
            </a:r>
            <a:r>
              <a:rPr lang="en-NZ" sz="2800" dirty="0"/>
              <a:t>men to </a:t>
            </a:r>
            <a:r>
              <a:rPr lang="en-NZ" sz="2800" dirty="0" smtClean="0"/>
              <a:t>violence</a:t>
            </a:r>
          </a:p>
          <a:p>
            <a:pPr lvl="0">
              <a:lnSpc>
                <a:spcPct val="100000"/>
              </a:lnSpc>
              <a:spcBef>
                <a:spcPts val="0"/>
              </a:spcBef>
              <a:spcAft>
                <a:spcPts val="0"/>
              </a:spcAft>
              <a:buClrTx/>
              <a:buFont typeface="Wingdings" panose="05000000000000000000" pitchFamily="2" charset="2"/>
              <a:buChar char="q"/>
            </a:pPr>
            <a:r>
              <a:rPr lang="en-US" sz="2800" dirty="0"/>
              <a:t> </a:t>
            </a:r>
            <a:r>
              <a:rPr lang="en-US" sz="2800" b="1" dirty="0" smtClean="0"/>
              <a:t>Demographic. </a:t>
            </a:r>
            <a:r>
              <a:rPr lang="en-US" sz="2800" dirty="0" smtClean="0"/>
              <a:t>he </a:t>
            </a:r>
            <a:r>
              <a:rPr lang="en-US" sz="2800" dirty="0" smtClean="0"/>
              <a:t>youth bulge leads to political violence </a:t>
            </a:r>
            <a:r>
              <a:rPr lang="en-NZ" sz="2800" dirty="0" smtClean="0"/>
              <a:t>as </a:t>
            </a:r>
            <a:r>
              <a:rPr lang="en-NZ" sz="2800" dirty="0"/>
              <a:t>the "third and fourth sons" </a:t>
            </a:r>
            <a:r>
              <a:rPr lang="en-NZ" sz="2800" dirty="0" smtClean="0"/>
              <a:t>find </a:t>
            </a:r>
            <a:r>
              <a:rPr lang="en-NZ" sz="2800" dirty="0"/>
              <a:t>no prestigious positions in </a:t>
            </a:r>
            <a:r>
              <a:rPr lang="en-NZ" sz="2800" dirty="0" smtClean="0"/>
              <a:t>societies</a:t>
            </a:r>
          </a:p>
          <a:p>
            <a:pPr lvl="0">
              <a:lnSpc>
                <a:spcPct val="100000"/>
              </a:lnSpc>
              <a:spcBef>
                <a:spcPts val="0"/>
              </a:spcBef>
              <a:spcAft>
                <a:spcPts val="0"/>
              </a:spcAft>
              <a:buClrTx/>
              <a:buFont typeface="Wingdings" panose="05000000000000000000" pitchFamily="2" charset="2"/>
              <a:buChar char="q"/>
            </a:pPr>
            <a:r>
              <a:rPr lang="en-US" sz="2800" dirty="0"/>
              <a:t> </a:t>
            </a:r>
            <a:r>
              <a:rPr lang="en-US" sz="2800" b="1" dirty="0" smtClean="0"/>
              <a:t>Cultural and identity. </a:t>
            </a:r>
            <a:r>
              <a:rPr lang="en-NZ" sz="2800" dirty="0" smtClean="0"/>
              <a:t>Sectarian </a:t>
            </a:r>
            <a:r>
              <a:rPr lang="en-NZ" sz="2800" dirty="0"/>
              <a:t>differences may lead to conflict between groups </a:t>
            </a:r>
            <a:endParaRPr lang="en-NZ" sz="2800" b="1" dirty="0" smtClean="0"/>
          </a:p>
          <a:p>
            <a:pPr lvl="0">
              <a:lnSpc>
                <a:spcPct val="100000"/>
              </a:lnSpc>
              <a:spcBef>
                <a:spcPts val="0"/>
              </a:spcBef>
              <a:spcAft>
                <a:spcPts val="0"/>
              </a:spcAft>
              <a:buClrTx/>
              <a:buFont typeface="Wingdings" panose="05000000000000000000" pitchFamily="2" charset="2"/>
              <a:buChar char="q"/>
            </a:pPr>
            <a:r>
              <a:rPr lang="en-US" sz="2800" dirty="0" smtClean="0"/>
              <a:t> </a:t>
            </a:r>
            <a:r>
              <a:rPr lang="en-US" sz="2800" b="1" dirty="0" smtClean="0"/>
              <a:t>Political. </a:t>
            </a:r>
            <a:r>
              <a:rPr lang="en-US" sz="2800" dirty="0" smtClean="0"/>
              <a:t>Political transformation may create the conditions for violence and, global </a:t>
            </a:r>
            <a:r>
              <a:rPr lang="en-US" sz="2800" dirty="0"/>
              <a:t>political </a:t>
            </a:r>
            <a:r>
              <a:rPr lang="en-US" sz="2800" dirty="0" smtClean="0"/>
              <a:t>economy inequalities may lead to violence  </a:t>
            </a:r>
          </a:p>
          <a:p>
            <a:pPr lvl="0">
              <a:lnSpc>
                <a:spcPct val="100000"/>
              </a:lnSpc>
              <a:spcBef>
                <a:spcPts val="0"/>
              </a:spcBef>
              <a:spcAft>
                <a:spcPts val="0"/>
              </a:spcAft>
              <a:buClrTx/>
              <a:buFont typeface="Wingdings" panose="05000000000000000000" pitchFamily="2" charset="2"/>
              <a:buChar char="q"/>
            </a:pPr>
            <a:r>
              <a:rPr lang="en-US" sz="2800" dirty="0"/>
              <a:t> </a:t>
            </a:r>
            <a:r>
              <a:rPr lang="en-US" sz="2800" b="1" dirty="0" smtClean="0"/>
              <a:t>Psychological. </a:t>
            </a:r>
            <a:r>
              <a:rPr lang="en-US" sz="2800" dirty="0" smtClean="0"/>
              <a:t>Terrorism linked to mental illness of life experiences </a:t>
            </a:r>
            <a:endParaRPr lang="en-AU" sz="2800" dirty="0"/>
          </a:p>
          <a:p>
            <a:pPr marL="0">
              <a:lnSpc>
                <a:spcPct val="100000"/>
              </a:lnSpc>
              <a:spcBef>
                <a:spcPts val="0"/>
              </a:spcBef>
              <a:spcAft>
                <a:spcPts val="0"/>
              </a:spcAft>
              <a:buClrTx/>
              <a:buFont typeface="Wingdings" panose="05000000000000000000" pitchFamily="2" charset="2"/>
              <a:buChar char="q"/>
            </a:pPr>
            <a:r>
              <a:rPr lang="en-AU" sz="2800" dirty="0"/>
              <a:t> </a:t>
            </a:r>
            <a:r>
              <a:rPr lang="en-AU" sz="2800" b="1" dirty="0" smtClean="0"/>
              <a:t>Sociological. </a:t>
            </a:r>
            <a:r>
              <a:rPr lang="en-AU" sz="2800" dirty="0" smtClean="0"/>
              <a:t>Peer/family </a:t>
            </a:r>
            <a:r>
              <a:rPr lang="en-AU" sz="2800" dirty="0"/>
              <a:t>ties </a:t>
            </a:r>
            <a:r>
              <a:rPr lang="en-AU" sz="2800" dirty="0" smtClean="0"/>
              <a:t>and revenge good indicators of w</a:t>
            </a:r>
            <a:r>
              <a:rPr lang="en-NZ" sz="2800" dirty="0" err="1" smtClean="0"/>
              <a:t>ho</a:t>
            </a:r>
            <a:r>
              <a:rPr lang="en-NZ" sz="2800" dirty="0" smtClean="0"/>
              <a:t> is </a:t>
            </a:r>
            <a:r>
              <a:rPr lang="en-NZ" sz="2800" dirty="0"/>
              <a:t>likely to join terrorist </a:t>
            </a:r>
            <a:r>
              <a:rPr lang="en-NZ" sz="2800" dirty="0" smtClean="0"/>
              <a:t>groups</a:t>
            </a:r>
            <a:endParaRPr lang="en-AU" sz="2800" dirty="0" smtClean="0"/>
          </a:p>
        </p:txBody>
      </p:sp>
    </p:spTree>
    <p:extLst>
      <p:ext uri="{BB962C8B-B14F-4D97-AF65-F5344CB8AC3E}">
        <p14:creationId xmlns:p14="http://schemas.microsoft.com/office/powerpoint/2010/main" val="196121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916860" cy="1499616"/>
          </a:xfrm>
        </p:spPr>
        <p:txBody>
          <a:bodyPr>
            <a:normAutofit/>
          </a:bodyPr>
          <a:lstStyle/>
          <a:p>
            <a:pPr algn="ctr"/>
            <a:r>
              <a:rPr lang="en-GB" dirty="0" smtClean="0"/>
              <a:t>Other terrorism-related theories</a:t>
            </a:r>
            <a:endParaRPr lang="en-GB" dirty="0"/>
          </a:p>
        </p:txBody>
      </p:sp>
      <p:sp>
        <p:nvSpPr>
          <p:cNvPr id="5" name="Content Placeholder 4"/>
          <p:cNvSpPr>
            <a:spLocks noGrp="1"/>
          </p:cNvSpPr>
          <p:nvPr>
            <p:ph idx="1"/>
          </p:nvPr>
        </p:nvSpPr>
        <p:spPr>
          <a:xfrm>
            <a:off x="654194" y="1889356"/>
            <a:ext cx="7798606" cy="4717335"/>
          </a:xfrm>
        </p:spPr>
        <p:txBody>
          <a:bodyPr>
            <a:noAutofit/>
          </a:bodyPr>
          <a:lstStyle/>
          <a:p>
            <a:pPr lvl="0">
              <a:lnSpc>
                <a:spcPct val="100000"/>
              </a:lnSpc>
              <a:spcBef>
                <a:spcPts val="0"/>
              </a:spcBef>
              <a:spcAft>
                <a:spcPts val="0"/>
              </a:spcAft>
              <a:buClrTx/>
              <a:buFont typeface="Wingdings" panose="05000000000000000000" pitchFamily="2" charset="2"/>
              <a:buChar char="q"/>
            </a:pPr>
            <a:r>
              <a:rPr lang="en-US" sz="2800" dirty="0" smtClean="0"/>
              <a:t> </a:t>
            </a:r>
            <a:r>
              <a:rPr lang="en-US" sz="2800" b="1" dirty="0" smtClean="0"/>
              <a:t>Politics of labelling</a:t>
            </a:r>
            <a:r>
              <a:rPr lang="en-US" sz="2800" dirty="0" smtClean="0"/>
              <a:t>. Explains how uneven power relations bestow on some the power to label what terrorism is and who the terrorists are</a:t>
            </a:r>
          </a:p>
          <a:p>
            <a:pPr>
              <a:lnSpc>
                <a:spcPct val="100000"/>
              </a:lnSpc>
              <a:spcBef>
                <a:spcPts val="0"/>
              </a:spcBef>
              <a:spcAft>
                <a:spcPts val="0"/>
              </a:spcAft>
              <a:buClrTx/>
              <a:buFont typeface="Wingdings" panose="05000000000000000000" pitchFamily="2" charset="2"/>
              <a:buChar char="q"/>
            </a:pPr>
            <a:r>
              <a:rPr lang="en-US" sz="2800" dirty="0"/>
              <a:t> </a:t>
            </a:r>
            <a:r>
              <a:rPr lang="en-GB" sz="2800" b="1" dirty="0" smtClean="0"/>
              <a:t>Radicalization</a:t>
            </a:r>
            <a:r>
              <a:rPr lang="en-GB" sz="2800" dirty="0" smtClean="0"/>
              <a:t>. Explains </a:t>
            </a:r>
            <a:r>
              <a:rPr lang="en-GB" sz="2800" dirty="0"/>
              <a:t>a process by which an individual or group comes to adopt increasingly </a:t>
            </a:r>
            <a:endParaRPr lang="en-GB" sz="2800" dirty="0" smtClean="0"/>
          </a:p>
          <a:p>
            <a:pPr marL="0" indent="0">
              <a:lnSpc>
                <a:spcPct val="100000"/>
              </a:lnSpc>
              <a:spcBef>
                <a:spcPts val="0"/>
              </a:spcBef>
              <a:spcAft>
                <a:spcPts val="0"/>
              </a:spcAft>
              <a:buClrTx/>
              <a:buNone/>
            </a:pPr>
            <a:r>
              <a:rPr lang="en-GB" sz="2800" dirty="0" smtClean="0"/>
              <a:t>extreme</a:t>
            </a:r>
            <a:r>
              <a:rPr lang="en-GB" sz="2800" dirty="0"/>
              <a:t> political, social, or religious ideals and aspirations and may be triggered into violence </a:t>
            </a:r>
            <a:endParaRPr lang="en-US" sz="2800" dirty="0" smtClean="0"/>
          </a:p>
          <a:p>
            <a:pPr>
              <a:lnSpc>
                <a:spcPct val="100000"/>
              </a:lnSpc>
              <a:spcBef>
                <a:spcPts val="0"/>
              </a:spcBef>
              <a:spcAft>
                <a:spcPts val="0"/>
              </a:spcAft>
              <a:buClrTx/>
              <a:buFont typeface="Wingdings" panose="05000000000000000000" pitchFamily="2" charset="2"/>
              <a:buChar char="q"/>
            </a:pPr>
            <a:r>
              <a:rPr lang="en-US" sz="2800" dirty="0" smtClean="0"/>
              <a:t> </a:t>
            </a:r>
            <a:r>
              <a:rPr lang="en-US" sz="2800" b="1" dirty="0" smtClean="0"/>
              <a:t>Social movement</a:t>
            </a:r>
            <a:r>
              <a:rPr lang="en-US" sz="2800" dirty="0" smtClean="0"/>
              <a:t>. Explains how </a:t>
            </a:r>
            <a:r>
              <a:rPr lang="en-GB" sz="2800" dirty="0" smtClean="0"/>
              <a:t>large </a:t>
            </a:r>
            <a:r>
              <a:rPr lang="en-GB" sz="2800" dirty="0"/>
              <a:t>informal groupings of individuals or organizations that </a:t>
            </a:r>
            <a:r>
              <a:rPr lang="en-GB" sz="2800" dirty="0" smtClean="0"/>
              <a:t>share an ideology and a broad political aim operate in order to carry </a:t>
            </a:r>
            <a:r>
              <a:rPr lang="en-GB" sz="2800" dirty="0"/>
              <a:t>out, resist or undo social change</a:t>
            </a:r>
          </a:p>
          <a:p>
            <a:pPr lvl="0">
              <a:lnSpc>
                <a:spcPct val="100000"/>
              </a:lnSpc>
              <a:spcBef>
                <a:spcPts val="0"/>
              </a:spcBef>
              <a:spcAft>
                <a:spcPts val="0"/>
              </a:spcAft>
              <a:buClrTx/>
              <a:buFont typeface="Wingdings" panose="05000000000000000000" pitchFamily="2" charset="2"/>
              <a:buChar char="q"/>
            </a:pPr>
            <a:endParaRPr lang="en-US" sz="2800" dirty="0" smtClean="0"/>
          </a:p>
          <a:p>
            <a:pPr marL="0" indent="0">
              <a:lnSpc>
                <a:spcPct val="100000"/>
              </a:lnSpc>
              <a:spcBef>
                <a:spcPts val="0"/>
              </a:spcBef>
              <a:spcAft>
                <a:spcPts val="0"/>
              </a:spcAft>
              <a:buClrTx/>
              <a:buNone/>
            </a:pPr>
            <a:endParaRPr lang="en-NZ" sz="2800" dirty="0"/>
          </a:p>
          <a:p>
            <a:pPr marL="0" lvl="0" indent="0">
              <a:lnSpc>
                <a:spcPct val="100000"/>
              </a:lnSpc>
              <a:spcBef>
                <a:spcPts val="0"/>
              </a:spcBef>
              <a:spcAft>
                <a:spcPts val="0"/>
              </a:spcAft>
              <a:buClrTx/>
              <a:buNone/>
            </a:pPr>
            <a:endParaRPr lang="en-AU" sz="2800" dirty="0" smtClean="0"/>
          </a:p>
        </p:txBody>
      </p:sp>
      <p:pic>
        <p:nvPicPr>
          <p:cNvPr id="4098" name="Picture 2" descr="Image result for theor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2800" y="2084832"/>
            <a:ext cx="3488188" cy="4590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2670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916860" cy="1499616"/>
          </a:xfrm>
        </p:spPr>
        <p:txBody>
          <a:bodyPr>
            <a:normAutofit/>
          </a:bodyPr>
          <a:lstStyle/>
          <a:p>
            <a:pPr algn="ctr"/>
            <a:r>
              <a:rPr lang="en-GB" dirty="0" smtClean="0"/>
              <a:t>Key Analytical terms/frameworks</a:t>
            </a:r>
            <a:endParaRPr lang="en-GB" dirty="0"/>
          </a:p>
        </p:txBody>
      </p:sp>
      <p:sp>
        <p:nvSpPr>
          <p:cNvPr id="5" name="Content Placeholder 4"/>
          <p:cNvSpPr>
            <a:spLocks noGrp="1"/>
          </p:cNvSpPr>
          <p:nvPr>
            <p:ph idx="1"/>
          </p:nvPr>
        </p:nvSpPr>
        <p:spPr>
          <a:xfrm>
            <a:off x="654195" y="1889356"/>
            <a:ext cx="5079631" cy="4717335"/>
          </a:xfrm>
        </p:spPr>
        <p:txBody>
          <a:bodyPr>
            <a:noAutofit/>
          </a:bodyPr>
          <a:lstStyle/>
          <a:p>
            <a:pPr lvl="0">
              <a:lnSpc>
                <a:spcPct val="100000"/>
              </a:lnSpc>
              <a:spcBef>
                <a:spcPts val="0"/>
              </a:spcBef>
              <a:spcAft>
                <a:spcPts val="0"/>
              </a:spcAft>
              <a:buClrTx/>
              <a:buFont typeface="Wingdings" panose="05000000000000000000" pitchFamily="2" charset="2"/>
              <a:buChar char="q"/>
            </a:pPr>
            <a:r>
              <a:rPr lang="en-US" sz="2800" dirty="0" smtClean="0"/>
              <a:t> </a:t>
            </a:r>
            <a:r>
              <a:rPr lang="en-US" sz="2800" b="1" dirty="0"/>
              <a:t>Terrorism as an analytical term. </a:t>
            </a:r>
            <a:r>
              <a:rPr lang="en-US" sz="2800" dirty="0"/>
              <a:t>It is politically motivated violence, or the threat of it, aimed at affecting an audience beyond the immediate victims</a:t>
            </a:r>
          </a:p>
          <a:p>
            <a:pPr lvl="0">
              <a:lnSpc>
                <a:spcPct val="100000"/>
              </a:lnSpc>
              <a:spcBef>
                <a:spcPts val="0"/>
              </a:spcBef>
              <a:spcAft>
                <a:spcPts val="0"/>
              </a:spcAft>
              <a:buClrTx/>
              <a:buFont typeface="Wingdings" panose="05000000000000000000" pitchFamily="2" charset="2"/>
              <a:buChar char="q"/>
            </a:pPr>
            <a:r>
              <a:rPr lang="en-US" sz="2800" dirty="0"/>
              <a:t> </a:t>
            </a:r>
            <a:r>
              <a:rPr lang="en-US" sz="2800" b="1" dirty="0" err="1"/>
              <a:t>Byman’s</a:t>
            </a:r>
            <a:r>
              <a:rPr lang="en-US" sz="2800" b="1" dirty="0"/>
              <a:t> state-sponsored terrorism framework. </a:t>
            </a:r>
            <a:r>
              <a:rPr lang="en-US" sz="2800" dirty="0"/>
              <a:t>It </a:t>
            </a:r>
            <a:r>
              <a:rPr lang="en-US" sz="2800" dirty="0" smtClean="0"/>
              <a:t>analyses </a:t>
            </a:r>
            <a:r>
              <a:rPr lang="en-US" sz="2800" dirty="0" smtClean="0"/>
              <a:t>state-sponsor terrorism </a:t>
            </a:r>
            <a:r>
              <a:rPr lang="en-US" sz="2800" dirty="0"/>
              <a:t>through the lens of active, passive </a:t>
            </a:r>
            <a:r>
              <a:rPr lang="en-US" sz="2800" dirty="0" smtClean="0"/>
              <a:t>and various </a:t>
            </a:r>
            <a:r>
              <a:rPr lang="en-US" sz="2800" dirty="0"/>
              <a:t>form of state variations </a:t>
            </a:r>
          </a:p>
        </p:txBody>
      </p:sp>
      <p:pic>
        <p:nvPicPr>
          <p:cNvPr id="4" name="Picture 3"/>
          <p:cNvPicPr>
            <a:picLocks noChangeAspect="1"/>
          </p:cNvPicPr>
          <p:nvPr/>
        </p:nvPicPr>
        <p:blipFill>
          <a:blip r:embed="rId2"/>
          <a:stretch>
            <a:fillRect/>
          </a:stretch>
        </p:blipFill>
        <p:spPr>
          <a:xfrm>
            <a:off x="6228000" y="2009812"/>
            <a:ext cx="5333737" cy="4167788"/>
          </a:xfrm>
          <a:prstGeom prst="rect">
            <a:avLst/>
          </a:prstGeom>
        </p:spPr>
      </p:pic>
    </p:spTree>
    <p:extLst>
      <p:ext uri="{BB962C8B-B14F-4D97-AF65-F5344CB8AC3E}">
        <p14:creationId xmlns:p14="http://schemas.microsoft.com/office/powerpoint/2010/main" val="2664040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3" name="Chevron 4"/>
          <p:cNvSpPr/>
          <p:nvPr/>
        </p:nvSpPr>
        <p:spPr>
          <a:xfrm>
            <a:off x="5469917" y="3160680"/>
            <a:ext cx="1252166" cy="5366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3495" tIns="23495" rIns="23495" bIns="23495" numCol="1" spcCol="1270" anchor="ctr" anchorCtr="0">
            <a:noAutofit/>
          </a:bodyPr>
          <a:lstStyle/>
          <a:p>
            <a:pPr algn="ctr" defTabSz="1644650">
              <a:lnSpc>
                <a:spcPct val="90000"/>
              </a:lnSpc>
              <a:spcBef>
                <a:spcPct val="0"/>
              </a:spcBef>
              <a:spcAft>
                <a:spcPct val="35000"/>
              </a:spcAft>
            </a:pPr>
            <a:endParaRPr lang="en-AU" sz="3700" dirty="0"/>
          </a:p>
        </p:txBody>
      </p:sp>
      <p:sp>
        <p:nvSpPr>
          <p:cNvPr id="6" name="TextBox 5"/>
          <p:cNvSpPr txBox="1"/>
          <p:nvPr/>
        </p:nvSpPr>
        <p:spPr>
          <a:xfrm>
            <a:off x="457579" y="4050002"/>
            <a:ext cx="9934308" cy="1200329"/>
          </a:xfrm>
          <a:prstGeom prst="rect">
            <a:avLst/>
          </a:prstGeom>
          <a:noFill/>
        </p:spPr>
        <p:txBody>
          <a:bodyPr wrap="square" rtlCol="0">
            <a:spAutoFit/>
          </a:bodyPr>
          <a:lstStyle/>
          <a:p>
            <a:r>
              <a:rPr lang="en-GB" sz="7200" b="1" dirty="0" smtClean="0">
                <a:solidFill>
                  <a:schemeClr val="bg1"/>
                </a:solidFill>
              </a:rPr>
              <a:t>Terrorism today</a:t>
            </a:r>
            <a:endParaRPr lang="en-GB" sz="7200" b="1" dirty="0">
              <a:solidFill>
                <a:schemeClr val="bg1"/>
              </a:solidFill>
            </a:endParaRPr>
          </a:p>
        </p:txBody>
      </p:sp>
      <p:sp>
        <p:nvSpPr>
          <p:cNvPr id="3" name="AutoShape 2" descr="Image result for neoliberalism"/>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Rectangle 1"/>
          <p:cNvSpPr/>
          <p:nvPr/>
        </p:nvSpPr>
        <p:spPr>
          <a:xfrm>
            <a:off x="3048000" y="2967335"/>
            <a:ext cx="6096000" cy="923330"/>
          </a:xfrm>
          <a:prstGeom prst="rect">
            <a:avLst/>
          </a:prstGeom>
        </p:spPr>
        <p:txBody>
          <a:bodyPr>
            <a:spAutoFit/>
          </a:bodyPr>
          <a:lstStyle/>
          <a:p>
            <a:pPr lvl="0">
              <a:spcBef>
                <a:spcPts val="0"/>
              </a:spcBef>
              <a:spcAft>
                <a:spcPts val="0"/>
              </a:spcAft>
              <a:buClrTx/>
              <a:buFont typeface="Wingdings" panose="05000000000000000000" pitchFamily="2" charset="2"/>
              <a:buChar char="q"/>
            </a:pPr>
            <a:r>
              <a:rPr lang="en-AU" dirty="0"/>
              <a:t>A social construct is something that exists not in objective reality, but as a result of human interaction. It exists because humans agree that it exists*</a:t>
            </a:r>
            <a:endParaRPr lang="en-GB" dirty="0"/>
          </a:p>
        </p:txBody>
      </p:sp>
    </p:spTree>
    <p:extLst>
      <p:ext uri="{BB962C8B-B14F-4D97-AF65-F5344CB8AC3E}">
        <p14:creationId xmlns:p14="http://schemas.microsoft.com/office/powerpoint/2010/main" val="367508709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916860" cy="1499616"/>
          </a:xfrm>
        </p:spPr>
        <p:txBody>
          <a:bodyPr>
            <a:normAutofit/>
          </a:bodyPr>
          <a:lstStyle/>
          <a:p>
            <a:pPr algn="ctr"/>
            <a:r>
              <a:rPr lang="en-GB" dirty="0" smtClean="0"/>
              <a:t>Main terrorist movements</a:t>
            </a:r>
            <a:br>
              <a:rPr lang="en-GB" dirty="0" smtClean="0"/>
            </a:br>
            <a:r>
              <a:rPr lang="en-GB" dirty="0" smtClean="0"/>
              <a:t>Threat to western way of life?</a:t>
            </a:r>
            <a:endParaRPr lang="en-GB" dirty="0"/>
          </a:p>
        </p:txBody>
      </p:sp>
      <p:sp>
        <p:nvSpPr>
          <p:cNvPr id="5" name="Content Placeholder 4"/>
          <p:cNvSpPr>
            <a:spLocks noGrp="1"/>
          </p:cNvSpPr>
          <p:nvPr>
            <p:ph idx="1"/>
          </p:nvPr>
        </p:nvSpPr>
        <p:spPr>
          <a:xfrm>
            <a:off x="654194" y="1889356"/>
            <a:ext cx="5445392" cy="4717335"/>
          </a:xfrm>
        </p:spPr>
        <p:txBody>
          <a:bodyPr>
            <a:noAutofit/>
          </a:bodyPr>
          <a:lstStyle/>
          <a:p>
            <a:pPr marL="0" lvl="0" indent="0" algn="ctr">
              <a:lnSpc>
                <a:spcPct val="100000"/>
              </a:lnSpc>
              <a:spcBef>
                <a:spcPts val="0"/>
              </a:spcBef>
              <a:spcAft>
                <a:spcPts val="0"/>
              </a:spcAft>
              <a:buClrTx/>
              <a:buNone/>
            </a:pPr>
            <a:r>
              <a:rPr lang="en-US" sz="2800" b="1" dirty="0" smtClean="0"/>
              <a:t>Salafi Jihadi</a:t>
            </a:r>
          </a:p>
          <a:p>
            <a:pPr marL="0" lvl="0" indent="0" algn="ctr">
              <a:lnSpc>
                <a:spcPct val="100000"/>
              </a:lnSpc>
              <a:spcBef>
                <a:spcPts val="0"/>
              </a:spcBef>
              <a:spcAft>
                <a:spcPts val="0"/>
              </a:spcAft>
              <a:buClrTx/>
              <a:buNone/>
            </a:pPr>
            <a:r>
              <a:rPr lang="en-US" sz="2800" dirty="0" smtClean="0"/>
              <a:t>Salafi-jihadist ideology </a:t>
            </a:r>
          </a:p>
          <a:p>
            <a:pPr marL="0" lvl="0" indent="0" algn="ctr">
              <a:lnSpc>
                <a:spcPct val="100000"/>
              </a:lnSpc>
              <a:spcBef>
                <a:spcPts val="0"/>
              </a:spcBef>
              <a:spcAft>
                <a:spcPts val="0"/>
              </a:spcAft>
              <a:buClrTx/>
              <a:buNone/>
            </a:pPr>
            <a:r>
              <a:rPr lang="en-US" sz="2800" dirty="0" smtClean="0"/>
              <a:t>Aims to establish a transnational caliphate</a:t>
            </a:r>
          </a:p>
          <a:p>
            <a:pPr marL="0" lvl="0" indent="0" algn="ctr">
              <a:lnSpc>
                <a:spcPct val="100000"/>
              </a:lnSpc>
              <a:spcBef>
                <a:spcPts val="0"/>
              </a:spcBef>
              <a:spcAft>
                <a:spcPts val="0"/>
              </a:spcAft>
              <a:buClrTx/>
              <a:buNone/>
            </a:pPr>
            <a:r>
              <a:rPr lang="en-US" sz="2800" dirty="0" smtClean="0"/>
              <a:t>Primary and secondary strategy. Violence is the key</a:t>
            </a:r>
            <a:endParaRPr lang="en-US" sz="2800" dirty="0" smtClean="0"/>
          </a:p>
          <a:p>
            <a:pPr marL="0" lvl="0" indent="0" algn="ctr">
              <a:lnSpc>
                <a:spcPct val="100000"/>
              </a:lnSpc>
              <a:spcBef>
                <a:spcPts val="0"/>
              </a:spcBef>
              <a:spcAft>
                <a:spcPts val="0"/>
              </a:spcAft>
              <a:buClrTx/>
              <a:buNone/>
            </a:pPr>
            <a:r>
              <a:rPr lang="en-US" sz="2800" dirty="0" smtClean="0"/>
              <a:t>Led by Al-Qaeda and ISIS. It includes associated groups and homegrown terrorists </a:t>
            </a:r>
            <a:endParaRPr lang="en-US" sz="2800" dirty="0" smtClean="0"/>
          </a:p>
          <a:p>
            <a:pPr marL="0" lvl="0" indent="0" algn="ctr">
              <a:lnSpc>
                <a:spcPct val="100000"/>
              </a:lnSpc>
              <a:spcBef>
                <a:spcPts val="0"/>
              </a:spcBef>
              <a:spcAft>
                <a:spcPts val="0"/>
              </a:spcAft>
              <a:buClrTx/>
              <a:buNone/>
            </a:pPr>
            <a:r>
              <a:rPr lang="en-US" sz="2800" dirty="0" smtClean="0"/>
              <a:t>Major threat in Middle East and Africa. Relative low threat to West</a:t>
            </a:r>
            <a:endParaRPr lang="en-US" sz="2800" dirty="0" smtClean="0"/>
          </a:p>
          <a:p>
            <a:pPr marL="0" lvl="0" indent="0" algn="ctr">
              <a:lnSpc>
                <a:spcPct val="100000"/>
              </a:lnSpc>
              <a:spcBef>
                <a:spcPts val="0"/>
              </a:spcBef>
              <a:spcAft>
                <a:spcPts val="0"/>
              </a:spcAft>
              <a:buClrTx/>
              <a:buNone/>
            </a:pPr>
            <a:r>
              <a:rPr lang="en-US" sz="2800" dirty="0" smtClean="0"/>
              <a:t>	 </a:t>
            </a:r>
            <a:endParaRPr lang="en-AU" sz="2800" dirty="0" smtClean="0"/>
          </a:p>
        </p:txBody>
      </p:sp>
      <p:sp>
        <p:nvSpPr>
          <p:cNvPr id="6" name="Content Placeholder 4"/>
          <p:cNvSpPr txBox="1">
            <a:spLocks/>
          </p:cNvSpPr>
          <p:nvPr/>
        </p:nvSpPr>
        <p:spPr>
          <a:xfrm>
            <a:off x="6379285" y="1889355"/>
            <a:ext cx="5464883" cy="4717335"/>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lgn="ctr">
              <a:lnSpc>
                <a:spcPct val="100000"/>
              </a:lnSpc>
              <a:spcBef>
                <a:spcPts val="0"/>
              </a:spcBef>
              <a:spcAft>
                <a:spcPts val="0"/>
              </a:spcAft>
              <a:buClrTx/>
              <a:buFont typeface="Tw Cen MT" panose="020B0602020104020603" pitchFamily="34" charset="0"/>
              <a:buNone/>
            </a:pPr>
            <a:r>
              <a:rPr lang="en-US" sz="2800" b="1" dirty="0" smtClean="0"/>
              <a:t>Far-Right</a:t>
            </a:r>
          </a:p>
          <a:p>
            <a:pPr marL="0" indent="0" algn="ctr">
              <a:lnSpc>
                <a:spcPct val="100000"/>
              </a:lnSpc>
              <a:spcBef>
                <a:spcPts val="0"/>
              </a:spcBef>
              <a:spcAft>
                <a:spcPts val="0"/>
              </a:spcAft>
              <a:buClrTx/>
              <a:buFont typeface="Tw Cen MT" panose="020B0602020104020603" pitchFamily="34" charset="0"/>
              <a:buNone/>
            </a:pPr>
            <a:r>
              <a:rPr lang="en-US" sz="2800" dirty="0" smtClean="0"/>
              <a:t>Nativist ideology</a:t>
            </a:r>
          </a:p>
          <a:p>
            <a:pPr marL="0" indent="0" algn="ctr">
              <a:lnSpc>
                <a:spcPct val="100000"/>
              </a:lnSpc>
              <a:spcBef>
                <a:spcPts val="0"/>
              </a:spcBef>
              <a:spcAft>
                <a:spcPts val="0"/>
              </a:spcAft>
              <a:buClrTx/>
              <a:buFont typeface="Tw Cen MT" panose="020B0602020104020603" pitchFamily="34" charset="0"/>
              <a:buNone/>
            </a:pPr>
            <a:r>
              <a:rPr lang="en-US" sz="2800" dirty="0" smtClean="0"/>
              <a:t>Aims to establish nation-based </a:t>
            </a:r>
            <a:r>
              <a:rPr lang="en-US" sz="2800" dirty="0" err="1" smtClean="0"/>
              <a:t>ethnocracies</a:t>
            </a:r>
            <a:endParaRPr lang="en-US" sz="2800" dirty="0" smtClean="0"/>
          </a:p>
          <a:p>
            <a:pPr marL="0" indent="0" algn="ctr">
              <a:lnSpc>
                <a:spcPct val="100000"/>
              </a:lnSpc>
              <a:spcBef>
                <a:spcPts val="0"/>
              </a:spcBef>
              <a:spcAft>
                <a:spcPts val="0"/>
              </a:spcAft>
              <a:buClrTx/>
              <a:buFont typeface="Tw Cen MT" panose="020B0602020104020603" pitchFamily="34" charset="0"/>
              <a:buNone/>
            </a:pPr>
            <a:r>
              <a:rPr lang="en-US" sz="2800" dirty="0" smtClean="0"/>
              <a:t>Strategies include political and societal engagement and violence</a:t>
            </a:r>
          </a:p>
          <a:p>
            <a:pPr marL="0" indent="0" algn="ctr">
              <a:lnSpc>
                <a:spcPct val="100000"/>
              </a:lnSpc>
              <a:spcBef>
                <a:spcPts val="0"/>
              </a:spcBef>
              <a:spcAft>
                <a:spcPts val="0"/>
              </a:spcAft>
              <a:buClrTx/>
              <a:buFont typeface="Tw Cen MT" panose="020B0602020104020603" pitchFamily="34" charset="0"/>
              <a:buNone/>
            </a:pPr>
            <a:r>
              <a:rPr lang="en-US" sz="2800" dirty="0" smtClean="0"/>
              <a:t>No leading organizations. Includes politicians, CSOs, intelligentsia, violent groups and lonewolf. Make-up changes from place to place’ </a:t>
            </a:r>
            <a:endParaRPr lang="en-US" sz="2800" dirty="0" smtClean="0"/>
          </a:p>
          <a:p>
            <a:pPr marL="0" indent="0" algn="ctr">
              <a:lnSpc>
                <a:spcPct val="100000"/>
              </a:lnSpc>
              <a:spcBef>
                <a:spcPts val="0"/>
              </a:spcBef>
              <a:spcAft>
                <a:spcPts val="0"/>
              </a:spcAft>
              <a:buClrTx/>
              <a:buFont typeface="Tw Cen MT" panose="020B0602020104020603" pitchFamily="34" charset="0"/>
              <a:buNone/>
            </a:pPr>
            <a:r>
              <a:rPr lang="en-US" sz="2800" dirty="0" smtClean="0"/>
              <a:t>Major threat to ‘Western way of life’ </a:t>
            </a:r>
            <a:r>
              <a:rPr lang="en-US" sz="2800" dirty="0" smtClean="0"/>
              <a:t>  </a:t>
            </a:r>
            <a:endParaRPr lang="en-AU" sz="2800" dirty="0" smtClean="0"/>
          </a:p>
        </p:txBody>
      </p:sp>
    </p:spTree>
    <p:extLst>
      <p:ext uri="{BB962C8B-B14F-4D97-AF65-F5344CB8AC3E}">
        <p14:creationId xmlns:p14="http://schemas.microsoft.com/office/powerpoint/2010/main" val="809591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GB" dirty="0"/>
          </a:p>
        </p:txBody>
      </p:sp>
      <p:sp>
        <p:nvSpPr>
          <p:cNvPr id="5" name="Content Placeholder 4"/>
          <p:cNvSpPr>
            <a:spLocks noGrp="1"/>
          </p:cNvSpPr>
          <p:nvPr>
            <p:ph idx="1"/>
          </p:nvPr>
        </p:nvSpPr>
        <p:spPr>
          <a:xfrm>
            <a:off x="1024128" y="2084832"/>
            <a:ext cx="9572154" cy="3552476"/>
          </a:xfrm>
        </p:spPr>
        <p:txBody>
          <a:bodyPr>
            <a:noAutofit/>
          </a:bodyPr>
          <a:lstStyle/>
          <a:p>
            <a:pPr marL="0" indent="0" algn="ctr">
              <a:lnSpc>
                <a:spcPct val="100000"/>
              </a:lnSpc>
              <a:spcBef>
                <a:spcPts val="0"/>
              </a:spcBef>
              <a:spcAft>
                <a:spcPts val="0"/>
              </a:spcAft>
              <a:buClrTx/>
              <a:buNone/>
            </a:pPr>
            <a:r>
              <a:rPr lang="en-GB" sz="7200" b="1" dirty="0" smtClean="0"/>
              <a:t> </a:t>
            </a:r>
            <a:endParaRPr lang="en-GB" sz="7200" b="1" dirty="0"/>
          </a:p>
        </p:txBody>
      </p:sp>
      <p:sp>
        <p:nvSpPr>
          <p:cNvPr id="3" name="AutoShape 2" descr="Image result for terroris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9759" y="190219"/>
            <a:ext cx="9472481" cy="6477561"/>
          </a:xfrm>
          <a:prstGeom prst="rect">
            <a:avLst/>
          </a:prstGeom>
        </p:spPr>
      </p:pic>
    </p:spTree>
    <p:extLst>
      <p:ext uri="{BB962C8B-B14F-4D97-AF65-F5344CB8AC3E}">
        <p14:creationId xmlns:p14="http://schemas.microsoft.com/office/powerpoint/2010/main" val="318308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916860" cy="1499616"/>
          </a:xfrm>
        </p:spPr>
        <p:txBody>
          <a:bodyPr>
            <a:normAutofit/>
          </a:bodyPr>
          <a:lstStyle/>
          <a:p>
            <a:pPr algn="ctr"/>
            <a:r>
              <a:rPr lang="en-GB" dirty="0" smtClean="0"/>
              <a:t>Terrorism-related current issues</a:t>
            </a:r>
            <a:endParaRPr lang="en-GB" dirty="0"/>
          </a:p>
        </p:txBody>
      </p:sp>
      <p:sp>
        <p:nvSpPr>
          <p:cNvPr id="5" name="Content Placeholder 4"/>
          <p:cNvSpPr>
            <a:spLocks noGrp="1"/>
          </p:cNvSpPr>
          <p:nvPr>
            <p:ph idx="1"/>
          </p:nvPr>
        </p:nvSpPr>
        <p:spPr>
          <a:xfrm>
            <a:off x="707982" y="1652688"/>
            <a:ext cx="9974362" cy="4717335"/>
          </a:xfrm>
        </p:spPr>
        <p:txBody>
          <a:bodyPr>
            <a:noAutofit/>
          </a:bodyPr>
          <a:lstStyle/>
          <a:p>
            <a:pPr lvl="0">
              <a:lnSpc>
                <a:spcPct val="100000"/>
              </a:lnSpc>
              <a:spcBef>
                <a:spcPts val="0"/>
              </a:spcBef>
              <a:spcAft>
                <a:spcPts val="0"/>
              </a:spcAft>
              <a:buClrTx/>
              <a:buFont typeface="Wingdings" panose="05000000000000000000" pitchFamily="2" charset="2"/>
              <a:buChar char="q"/>
            </a:pPr>
            <a:r>
              <a:rPr lang="en-AU" sz="2600" b="1" dirty="0" smtClean="0"/>
              <a:t> Women</a:t>
            </a:r>
            <a:r>
              <a:rPr lang="en-AU" sz="2600" dirty="0" smtClean="0"/>
              <a:t> </a:t>
            </a:r>
            <a:r>
              <a:rPr lang="en-AU" sz="2600" b="1" dirty="0" smtClean="0"/>
              <a:t>role in terrorism. </a:t>
            </a:r>
            <a:r>
              <a:rPr lang="en-AU" sz="2600" dirty="0" smtClean="0"/>
              <a:t>Not too different from men: </a:t>
            </a:r>
            <a:r>
              <a:rPr lang="en-US" sz="2600" dirty="0" smtClean="0"/>
              <a:t>politically motivated and ideological driven. Perception different due to gender stereotypes </a:t>
            </a:r>
          </a:p>
          <a:p>
            <a:pPr lvl="0">
              <a:lnSpc>
                <a:spcPct val="100000"/>
              </a:lnSpc>
              <a:spcBef>
                <a:spcPts val="0"/>
              </a:spcBef>
              <a:spcAft>
                <a:spcPts val="0"/>
              </a:spcAft>
              <a:buClrTx/>
              <a:buFont typeface="Wingdings" panose="05000000000000000000" pitchFamily="2" charset="2"/>
              <a:buChar char="q"/>
            </a:pPr>
            <a:r>
              <a:rPr lang="en-US" sz="2600" dirty="0"/>
              <a:t> </a:t>
            </a:r>
            <a:r>
              <a:rPr lang="en-US" sz="2600" b="1" dirty="0" smtClean="0"/>
              <a:t>Funding. </a:t>
            </a:r>
            <a:r>
              <a:rPr lang="en-US" sz="2600" dirty="0" smtClean="0"/>
              <a:t>Crucial for terrorist groups and accessed via public support, criminal activities, legal activities or </a:t>
            </a:r>
            <a:r>
              <a:rPr lang="en-US" sz="2600" dirty="0" smtClean="0"/>
              <a:t>state-sponsoring. Crime-terror nexus conceptually different than legal </a:t>
            </a:r>
            <a:r>
              <a:rPr lang="en-US" sz="2600" dirty="0" smtClean="0"/>
              <a:t>activities and potentially influential</a:t>
            </a:r>
            <a:endParaRPr lang="en-US" sz="2600" dirty="0" smtClean="0"/>
          </a:p>
          <a:p>
            <a:pPr lvl="0">
              <a:lnSpc>
                <a:spcPct val="100000"/>
              </a:lnSpc>
              <a:spcBef>
                <a:spcPts val="0"/>
              </a:spcBef>
              <a:spcAft>
                <a:spcPts val="0"/>
              </a:spcAft>
              <a:buClrTx/>
              <a:buFont typeface="Wingdings" panose="05000000000000000000" pitchFamily="2" charset="2"/>
              <a:buChar char="q"/>
            </a:pPr>
            <a:r>
              <a:rPr lang="en-US" sz="2600" dirty="0"/>
              <a:t> </a:t>
            </a:r>
            <a:r>
              <a:rPr lang="en-US" sz="2600" b="1" dirty="0" smtClean="0"/>
              <a:t>Web and terrorists. </a:t>
            </a:r>
            <a:r>
              <a:rPr lang="en-US" sz="2600" dirty="0" smtClean="0"/>
              <a:t>Important for propaganda, recruitment, data mining, networking etc</a:t>
            </a:r>
            <a:r>
              <a:rPr lang="en-US" sz="2600" dirty="0" smtClean="0"/>
              <a:t>. Cyberterrorism potentially appealing </a:t>
            </a:r>
            <a:r>
              <a:rPr lang="en-US" sz="2600" dirty="0" smtClean="0"/>
              <a:t>for terrorists, but </a:t>
            </a:r>
            <a:r>
              <a:rPr lang="en-US" sz="2600" dirty="0" smtClean="0"/>
              <a:t>requires </a:t>
            </a:r>
            <a:r>
              <a:rPr lang="en-US" sz="2600" dirty="0" smtClean="0"/>
              <a:t>high level of skills. Experts divided on how ‘real’ a threat is </a:t>
            </a:r>
          </a:p>
          <a:p>
            <a:pPr lvl="0">
              <a:lnSpc>
                <a:spcPct val="100000"/>
              </a:lnSpc>
              <a:spcBef>
                <a:spcPts val="0"/>
              </a:spcBef>
              <a:spcAft>
                <a:spcPts val="0"/>
              </a:spcAft>
              <a:buClrTx/>
              <a:buFont typeface="Wingdings" panose="05000000000000000000" pitchFamily="2" charset="2"/>
              <a:buChar char="q"/>
            </a:pPr>
            <a:r>
              <a:rPr lang="en-US" sz="2600" dirty="0"/>
              <a:t> </a:t>
            </a:r>
            <a:r>
              <a:rPr lang="en-US" sz="2600" b="1" dirty="0" smtClean="0"/>
              <a:t>States and terrorism. </a:t>
            </a:r>
            <a:r>
              <a:rPr lang="en-US" sz="2600" dirty="0" smtClean="0"/>
              <a:t>Ongoing debate. Various forms of state terrorism (domestic, international and state sponsor) either directly or indirectly  </a:t>
            </a:r>
          </a:p>
          <a:p>
            <a:pPr marL="0" lvl="0" indent="0">
              <a:lnSpc>
                <a:spcPct val="100000"/>
              </a:lnSpc>
              <a:spcBef>
                <a:spcPts val="0"/>
              </a:spcBef>
              <a:spcAft>
                <a:spcPts val="0"/>
              </a:spcAft>
              <a:buClrTx/>
              <a:buNone/>
            </a:pPr>
            <a:endParaRPr lang="en-AU" sz="2600" dirty="0" smtClean="0"/>
          </a:p>
        </p:txBody>
      </p:sp>
    </p:spTree>
    <p:extLst>
      <p:ext uri="{BB962C8B-B14F-4D97-AF65-F5344CB8AC3E}">
        <p14:creationId xmlns:p14="http://schemas.microsoft.com/office/powerpoint/2010/main" val="162110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3" name="Chevron 4"/>
          <p:cNvSpPr/>
          <p:nvPr/>
        </p:nvSpPr>
        <p:spPr>
          <a:xfrm>
            <a:off x="5469917" y="3160680"/>
            <a:ext cx="1252166" cy="5366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3495" tIns="23495" rIns="23495" bIns="23495" numCol="1" spcCol="1270" anchor="ctr" anchorCtr="0">
            <a:noAutofit/>
          </a:bodyPr>
          <a:lstStyle/>
          <a:p>
            <a:pPr algn="ctr" defTabSz="1644650">
              <a:lnSpc>
                <a:spcPct val="90000"/>
              </a:lnSpc>
              <a:spcBef>
                <a:spcPct val="0"/>
              </a:spcBef>
              <a:spcAft>
                <a:spcPct val="35000"/>
              </a:spcAft>
            </a:pPr>
            <a:endParaRPr lang="en-AU" sz="3700" dirty="0"/>
          </a:p>
        </p:txBody>
      </p:sp>
      <p:sp>
        <p:nvSpPr>
          <p:cNvPr id="6" name="TextBox 5"/>
          <p:cNvSpPr txBox="1"/>
          <p:nvPr/>
        </p:nvSpPr>
        <p:spPr>
          <a:xfrm>
            <a:off x="457579" y="4050002"/>
            <a:ext cx="9934308" cy="2308324"/>
          </a:xfrm>
          <a:prstGeom prst="rect">
            <a:avLst/>
          </a:prstGeom>
          <a:noFill/>
        </p:spPr>
        <p:txBody>
          <a:bodyPr wrap="square" rtlCol="0">
            <a:spAutoFit/>
          </a:bodyPr>
          <a:lstStyle/>
          <a:p>
            <a:r>
              <a:rPr lang="en-GB" sz="7200" b="1" dirty="0" smtClean="0">
                <a:solidFill>
                  <a:schemeClr val="bg1"/>
                </a:solidFill>
              </a:rPr>
              <a:t>Aims, objectives and learning outcomes  </a:t>
            </a:r>
            <a:endParaRPr lang="en-GB" sz="7200" b="1" dirty="0">
              <a:solidFill>
                <a:schemeClr val="bg1"/>
              </a:solidFill>
            </a:endParaRPr>
          </a:p>
        </p:txBody>
      </p:sp>
      <p:sp>
        <p:nvSpPr>
          <p:cNvPr id="3" name="AutoShape 2" descr="Image result for neoliberalism"/>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Rectangle 1"/>
          <p:cNvSpPr/>
          <p:nvPr/>
        </p:nvSpPr>
        <p:spPr>
          <a:xfrm>
            <a:off x="3048000" y="2967335"/>
            <a:ext cx="6096000" cy="923330"/>
          </a:xfrm>
          <a:prstGeom prst="rect">
            <a:avLst/>
          </a:prstGeom>
        </p:spPr>
        <p:txBody>
          <a:bodyPr>
            <a:spAutoFit/>
          </a:bodyPr>
          <a:lstStyle/>
          <a:p>
            <a:pPr lvl="0">
              <a:spcBef>
                <a:spcPts val="0"/>
              </a:spcBef>
              <a:spcAft>
                <a:spcPts val="0"/>
              </a:spcAft>
              <a:buClrTx/>
              <a:buFont typeface="Wingdings" panose="05000000000000000000" pitchFamily="2" charset="2"/>
              <a:buChar char="q"/>
            </a:pPr>
            <a:r>
              <a:rPr lang="en-AU" dirty="0"/>
              <a:t>A social construct is something that exists not in objective reality, but as a result of human interaction. It exists because humans agree that it exists*</a:t>
            </a:r>
            <a:endParaRPr lang="en-GB" dirty="0"/>
          </a:p>
        </p:txBody>
      </p:sp>
    </p:spTree>
    <p:extLst>
      <p:ext uri="{BB962C8B-B14F-4D97-AF65-F5344CB8AC3E}">
        <p14:creationId xmlns:p14="http://schemas.microsoft.com/office/powerpoint/2010/main" val="377939169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916860" cy="1499616"/>
          </a:xfrm>
        </p:spPr>
        <p:txBody>
          <a:bodyPr>
            <a:normAutofit/>
          </a:bodyPr>
          <a:lstStyle/>
          <a:p>
            <a:pPr algn="ctr"/>
            <a:r>
              <a:rPr lang="en-GB" dirty="0" smtClean="0"/>
              <a:t>Aims and objectives</a:t>
            </a:r>
            <a:endParaRPr lang="en-GB" dirty="0"/>
          </a:p>
        </p:txBody>
      </p:sp>
      <p:sp>
        <p:nvSpPr>
          <p:cNvPr id="5" name="Content Placeholder 4"/>
          <p:cNvSpPr>
            <a:spLocks noGrp="1"/>
          </p:cNvSpPr>
          <p:nvPr>
            <p:ph idx="1"/>
          </p:nvPr>
        </p:nvSpPr>
        <p:spPr>
          <a:xfrm>
            <a:off x="654194" y="1889356"/>
            <a:ext cx="7876620" cy="4717335"/>
          </a:xfrm>
        </p:spPr>
        <p:txBody>
          <a:bodyPr>
            <a:noAutofit/>
          </a:bodyPr>
          <a:lstStyle/>
          <a:p>
            <a:pPr>
              <a:lnSpc>
                <a:spcPct val="100000"/>
              </a:lnSpc>
              <a:spcBef>
                <a:spcPts val="0"/>
              </a:spcBef>
              <a:spcAft>
                <a:spcPts val="0"/>
              </a:spcAft>
            </a:pPr>
            <a:r>
              <a:rPr lang="en-GB" sz="2800" dirty="0" smtClean="0"/>
              <a:t>By </a:t>
            </a:r>
            <a:r>
              <a:rPr lang="en-GB" sz="2800" dirty="0"/>
              <a:t>the end of the course students will gain:  </a:t>
            </a:r>
          </a:p>
          <a:p>
            <a:pPr marL="514350" indent="-514350">
              <a:lnSpc>
                <a:spcPct val="100000"/>
              </a:lnSpc>
              <a:spcBef>
                <a:spcPts val="0"/>
              </a:spcBef>
              <a:spcAft>
                <a:spcPts val="0"/>
              </a:spcAft>
              <a:buClrTx/>
              <a:buFont typeface="+mj-lt"/>
              <a:buAutoNum type="arabicPeriod"/>
            </a:pPr>
            <a:r>
              <a:rPr lang="en-GB" sz="2800" dirty="0"/>
              <a:t>Broad knowledge of some of the main issue related to terrorism.</a:t>
            </a:r>
          </a:p>
          <a:p>
            <a:pPr marL="514350" indent="-514350">
              <a:lnSpc>
                <a:spcPct val="100000"/>
              </a:lnSpc>
              <a:spcBef>
                <a:spcPts val="0"/>
              </a:spcBef>
              <a:spcAft>
                <a:spcPts val="0"/>
              </a:spcAft>
              <a:buClrTx/>
              <a:buFont typeface="+mj-lt"/>
              <a:buAutoNum type="arabicPeriod"/>
            </a:pPr>
            <a:r>
              <a:rPr lang="en-GB" sz="2800" dirty="0"/>
              <a:t>An understanding of what terrorism is, who is involved, why, how and in what way.</a:t>
            </a:r>
          </a:p>
          <a:p>
            <a:pPr marL="514350" indent="-514350">
              <a:lnSpc>
                <a:spcPct val="100000"/>
              </a:lnSpc>
              <a:spcBef>
                <a:spcPts val="0"/>
              </a:spcBef>
              <a:spcAft>
                <a:spcPts val="0"/>
              </a:spcAft>
              <a:buClrTx/>
              <a:buFont typeface="+mj-lt"/>
              <a:buAutoNum type="arabicPeriod"/>
            </a:pPr>
            <a:r>
              <a:rPr lang="en-GB" sz="2800" dirty="0"/>
              <a:t>Broad knowledge of the role of women in terrorism.</a:t>
            </a:r>
          </a:p>
          <a:p>
            <a:pPr marL="514350" indent="-514350">
              <a:lnSpc>
                <a:spcPct val="100000"/>
              </a:lnSpc>
              <a:spcBef>
                <a:spcPts val="0"/>
              </a:spcBef>
              <a:spcAft>
                <a:spcPts val="0"/>
              </a:spcAft>
              <a:buClrTx/>
              <a:buFont typeface="+mj-lt"/>
              <a:buAutoNum type="arabicPeriod"/>
            </a:pPr>
            <a:r>
              <a:rPr lang="en-GB" sz="2800" dirty="0"/>
              <a:t>Broad knowledge of the main terrorist groups and movements and how they operate.</a:t>
            </a:r>
          </a:p>
          <a:p>
            <a:pPr marL="514350" indent="-514350">
              <a:lnSpc>
                <a:spcPct val="100000"/>
              </a:lnSpc>
              <a:spcBef>
                <a:spcPts val="0"/>
              </a:spcBef>
              <a:spcAft>
                <a:spcPts val="0"/>
              </a:spcAft>
              <a:buClrTx/>
              <a:buFont typeface="+mj-lt"/>
              <a:buAutoNum type="arabicPeriod"/>
            </a:pPr>
            <a:r>
              <a:rPr lang="en-GB" sz="2800" dirty="0"/>
              <a:t>An understanding of the threat posed to terrorism.</a:t>
            </a:r>
          </a:p>
          <a:p>
            <a:pPr marL="0" lvl="0" indent="0">
              <a:lnSpc>
                <a:spcPct val="100000"/>
              </a:lnSpc>
              <a:spcBef>
                <a:spcPts val="0"/>
              </a:spcBef>
              <a:spcAft>
                <a:spcPts val="0"/>
              </a:spcAft>
              <a:buClrTx/>
              <a:buNone/>
            </a:pPr>
            <a:endParaRPr lang="en-AU" sz="2800" dirty="0" smtClean="0"/>
          </a:p>
        </p:txBody>
      </p:sp>
    </p:spTree>
    <p:extLst>
      <p:ext uri="{BB962C8B-B14F-4D97-AF65-F5344CB8AC3E}">
        <p14:creationId xmlns:p14="http://schemas.microsoft.com/office/powerpoint/2010/main" val="3691371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916860" cy="1499616"/>
          </a:xfrm>
        </p:spPr>
        <p:txBody>
          <a:bodyPr>
            <a:normAutofit/>
          </a:bodyPr>
          <a:lstStyle/>
          <a:p>
            <a:pPr algn="ctr"/>
            <a:r>
              <a:rPr lang="en-GB" dirty="0" smtClean="0"/>
              <a:t>Learning outcomes</a:t>
            </a:r>
            <a:endParaRPr lang="en-GB" dirty="0"/>
          </a:p>
        </p:txBody>
      </p:sp>
      <p:sp>
        <p:nvSpPr>
          <p:cNvPr id="5" name="Content Placeholder 4"/>
          <p:cNvSpPr>
            <a:spLocks noGrp="1"/>
          </p:cNvSpPr>
          <p:nvPr>
            <p:ph idx="1"/>
          </p:nvPr>
        </p:nvSpPr>
        <p:spPr>
          <a:xfrm>
            <a:off x="654194" y="1889356"/>
            <a:ext cx="8608140" cy="4717335"/>
          </a:xfrm>
        </p:spPr>
        <p:txBody>
          <a:bodyPr>
            <a:noAutofit/>
          </a:bodyPr>
          <a:lstStyle/>
          <a:p>
            <a:pPr>
              <a:lnSpc>
                <a:spcPct val="100000"/>
              </a:lnSpc>
              <a:spcBef>
                <a:spcPts val="0"/>
              </a:spcBef>
              <a:spcAft>
                <a:spcPts val="0"/>
              </a:spcAft>
            </a:pPr>
            <a:r>
              <a:rPr lang="en-GB" sz="2800" dirty="0"/>
              <a:t>On successful completion of the course, students will have developed:</a:t>
            </a:r>
          </a:p>
          <a:p>
            <a:pPr marL="514350" indent="-514350">
              <a:lnSpc>
                <a:spcPct val="100000"/>
              </a:lnSpc>
              <a:spcBef>
                <a:spcPts val="0"/>
              </a:spcBef>
              <a:spcAft>
                <a:spcPts val="0"/>
              </a:spcAft>
              <a:buClrTx/>
              <a:buFont typeface="+mj-lt"/>
              <a:buAutoNum type="arabicPeriod"/>
            </a:pPr>
            <a:r>
              <a:rPr lang="en-GB" sz="2800" dirty="0"/>
              <a:t>The ability to critically discuss several issues related to terrorism.</a:t>
            </a:r>
          </a:p>
          <a:p>
            <a:pPr marL="514350" indent="-514350">
              <a:lnSpc>
                <a:spcPct val="100000"/>
              </a:lnSpc>
              <a:spcBef>
                <a:spcPts val="0"/>
              </a:spcBef>
              <a:spcAft>
                <a:spcPts val="0"/>
              </a:spcAft>
              <a:buClrTx/>
              <a:buFont typeface="+mj-lt"/>
              <a:buAutoNum type="arabicPeriod"/>
            </a:pPr>
            <a:r>
              <a:rPr lang="en-GB" sz="2800" dirty="0"/>
              <a:t>The ability to critically engage with the role of gender in terrorism studies.</a:t>
            </a:r>
          </a:p>
          <a:p>
            <a:pPr marL="514350" indent="-514350">
              <a:lnSpc>
                <a:spcPct val="100000"/>
              </a:lnSpc>
              <a:spcBef>
                <a:spcPts val="0"/>
              </a:spcBef>
              <a:spcAft>
                <a:spcPts val="0"/>
              </a:spcAft>
              <a:buClrTx/>
              <a:buFont typeface="+mj-lt"/>
              <a:buAutoNum type="arabicPeriod"/>
            </a:pPr>
            <a:r>
              <a:rPr lang="en-GB" sz="2800" dirty="0"/>
              <a:t>A critical understanding of the various source of terrorist financing.</a:t>
            </a:r>
          </a:p>
          <a:p>
            <a:pPr marL="514350" indent="-514350">
              <a:lnSpc>
                <a:spcPct val="100000"/>
              </a:lnSpc>
              <a:spcBef>
                <a:spcPts val="0"/>
              </a:spcBef>
              <a:spcAft>
                <a:spcPts val="0"/>
              </a:spcAft>
              <a:buClrTx/>
              <a:buFont typeface="+mj-lt"/>
              <a:buAutoNum type="arabicPeriod"/>
            </a:pPr>
            <a:r>
              <a:rPr lang="en-GB" sz="2800" dirty="0"/>
              <a:t>A critical understanding of the </a:t>
            </a:r>
            <a:r>
              <a:rPr lang="en-GB" sz="2800" dirty="0" err="1"/>
              <a:t>multilayered</a:t>
            </a:r>
            <a:r>
              <a:rPr lang="en-GB" sz="2800" dirty="0"/>
              <a:t> role of the internet for terrorists</a:t>
            </a:r>
            <a:r>
              <a:rPr lang="en-GB" sz="2800" dirty="0" smtClean="0"/>
              <a:t>.</a:t>
            </a:r>
            <a:endParaRPr lang="en-GB" sz="2800" dirty="0"/>
          </a:p>
        </p:txBody>
      </p:sp>
    </p:spTree>
    <p:extLst>
      <p:ext uri="{BB962C8B-B14F-4D97-AF65-F5344CB8AC3E}">
        <p14:creationId xmlns:p14="http://schemas.microsoft.com/office/powerpoint/2010/main" val="2286158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916860" cy="1499616"/>
          </a:xfrm>
        </p:spPr>
        <p:txBody>
          <a:bodyPr>
            <a:normAutofit/>
          </a:bodyPr>
          <a:lstStyle/>
          <a:p>
            <a:pPr algn="ctr"/>
            <a:endParaRPr lang="en-GB" dirty="0"/>
          </a:p>
        </p:txBody>
      </p:sp>
      <p:sp>
        <p:nvSpPr>
          <p:cNvPr id="5" name="Content Placeholder 4"/>
          <p:cNvSpPr>
            <a:spLocks noGrp="1"/>
          </p:cNvSpPr>
          <p:nvPr>
            <p:ph idx="1"/>
          </p:nvPr>
        </p:nvSpPr>
        <p:spPr>
          <a:xfrm>
            <a:off x="654194" y="1889356"/>
            <a:ext cx="11211406" cy="4717335"/>
          </a:xfrm>
        </p:spPr>
        <p:txBody>
          <a:bodyPr>
            <a:noAutofit/>
          </a:bodyPr>
          <a:lstStyle/>
          <a:p>
            <a:endParaRPr lang="en-AU" sz="6000" dirty="0" smtClean="0"/>
          </a:p>
          <a:p>
            <a:pPr marL="0" indent="0" algn="ctr">
              <a:buNone/>
            </a:pPr>
            <a:r>
              <a:rPr lang="en-AU" sz="6000" dirty="0" smtClean="0"/>
              <a:t>Q and A</a:t>
            </a:r>
          </a:p>
          <a:p>
            <a:pPr marL="0" indent="0" algn="ctr">
              <a:buNone/>
            </a:pPr>
            <a:endParaRPr lang="en-AU" sz="6000" dirty="0" smtClean="0"/>
          </a:p>
          <a:p>
            <a:endParaRPr lang="en-AU" sz="2800" dirty="0" smtClean="0"/>
          </a:p>
        </p:txBody>
      </p:sp>
    </p:spTree>
    <p:extLst>
      <p:ext uri="{BB962C8B-B14F-4D97-AF65-F5344CB8AC3E}">
        <p14:creationId xmlns:p14="http://schemas.microsoft.com/office/powerpoint/2010/main" val="4210273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3" name="Chevron 4"/>
          <p:cNvSpPr/>
          <p:nvPr/>
        </p:nvSpPr>
        <p:spPr>
          <a:xfrm>
            <a:off x="5469917" y="3160680"/>
            <a:ext cx="1252166" cy="5366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3495" tIns="23495" rIns="23495" bIns="23495" numCol="1" spcCol="1270" anchor="ctr" anchorCtr="0">
            <a:noAutofit/>
          </a:bodyPr>
          <a:lstStyle/>
          <a:p>
            <a:pPr algn="ctr" defTabSz="1644650">
              <a:lnSpc>
                <a:spcPct val="90000"/>
              </a:lnSpc>
              <a:spcBef>
                <a:spcPct val="0"/>
              </a:spcBef>
              <a:spcAft>
                <a:spcPct val="35000"/>
              </a:spcAft>
            </a:pPr>
            <a:endParaRPr lang="en-AU" sz="3700" dirty="0"/>
          </a:p>
        </p:txBody>
      </p:sp>
      <p:sp>
        <p:nvSpPr>
          <p:cNvPr id="6" name="TextBox 5"/>
          <p:cNvSpPr txBox="1"/>
          <p:nvPr/>
        </p:nvSpPr>
        <p:spPr>
          <a:xfrm>
            <a:off x="457579" y="4050002"/>
            <a:ext cx="9934308" cy="1200329"/>
          </a:xfrm>
          <a:prstGeom prst="rect">
            <a:avLst/>
          </a:prstGeom>
          <a:noFill/>
        </p:spPr>
        <p:txBody>
          <a:bodyPr wrap="square" rtlCol="0">
            <a:spAutoFit/>
          </a:bodyPr>
          <a:lstStyle/>
          <a:p>
            <a:r>
              <a:rPr lang="en-GB" sz="7200" b="1" dirty="0" smtClean="0">
                <a:solidFill>
                  <a:schemeClr val="bg1"/>
                </a:solidFill>
              </a:rPr>
              <a:t>About the exam</a:t>
            </a:r>
            <a:endParaRPr lang="en-GB" sz="7200" b="1" dirty="0">
              <a:solidFill>
                <a:schemeClr val="bg1"/>
              </a:solidFill>
            </a:endParaRPr>
          </a:p>
        </p:txBody>
      </p:sp>
      <p:sp>
        <p:nvSpPr>
          <p:cNvPr id="3" name="AutoShape 2" descr="Image result for neoliberalism"/>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Rectangle 1"/>
          <p:cNvSpPr/>
          <p:nvPr/>
        </p:nvSpPr>
        <p:spPr>
          <a:xfrm>
            <a:off x="3048000" y="2967335"/>
            <a:ext cx="6096000" cy="923330"/>
          </a:xfrm>
          <a:prstGeom prst="rect">
            <a:avLst/>
          </a:prstGeom>
        </p:spPr>
        <p:txBody>
          <a:bodyPr>
            <a:spAutoFit/>
          </a:bodyPr>
          <a:lstStyle/>
          <a:p>
            <a:pPr lvl="0">
              <a:spcBef>
                <a:spcPts val="0"/>
              </a:spcBef>
              <a:spcAft>
                <a:spcPts val="0"/>
              </a:spcAft>
              <a:buClrTx/>
              <a:buFont typeface="Wingdings" panose="05000000000000000000" pitchFamily="2" charset="2"/>
              <a:buChar char="q"/>
            </a:pPr>
            <a:r>
              <a:rPr lang="en-AU" dirty="0"/>
              <a:t>A social construct is something that exists not in objective reality, but as a result of human interaction. It exists because humans agree that it exists*</a:t>
            </a:r>
            <a:endParaRPr lang="en-GB" dirty="0"/>
          </a:p>
        </p:txBody>
      </p:sp>
    </p:spTree>
    <p:extLst>
      <p:ext uri="{BB962C8B-B14F-4D97-AF65-F5344CB8AC3E}">
        <p14:creationId xmlns:p14="http://schemas.microsoft.com/office/powerpoint/2010/main" val="55395909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916860" cy="1499616"/>
          </a:xfrm>
        </p:spPr>
        <p:txBody>
          <a:bodyPr>
            <a:normAutofit/>
          </a:bodyPr>
          <a:lstStyle/>
          <a:p>
            <a:pPr algn="ctr"/>
            <a:r>
              <a:rPr lang="en-GB" dirty="0" smtClean="0"/>
              <a:t>Exam</a:t>
            </a:r>
            <a:endParaRPr lang="en-GB" dirty="0"/>
          </a:p>
        </p:txBody>
      </p:sp>
      <p:sp>
        <p:nvSpPr>
          <p:cNvPr id="5" name="Content Placeholder 4"/>
          <p:cNvSpPr>
            <a:spLocks noGrp="1"/>
          </p:cNvSpPr>
          <p:nvPr>
            <p:ph idx="1"/>
          </p:nvPr>
        </p:nvSpPr>
        <p:spPr>
          <a:xfrm>
            <a:off x="654195" y="1889356"/>
            <a:ext cx="10447697" cy="4717335"/>
          </a:xfrm>
        </p:spPr>
        <p:txBody>
          <a:bodyPr>
            <a:noAutofit/>
          </a:bodyPr>
          <a:lstStyle/>
          <a:p>
            <a:pPr marL="0" indent="0">
              <a:lnSpc>
                <a:spcPct val="100000"/>
              </a:lnSpc>
              <a:spcBef>
                <a:spcPts val="0"/>
              </a:spcBef>
              <a:spcAft>
                <a:spcPts val="0"/>
              </a:spcAft>
              <a:buClrTx/>
              <a:buFont typeface="Wingdings" panose="05000000000000000000" pitchFamily="2" charset="2"/>
              <a:buChar char="q"/>
            </a:pPr>
            <a:r>
              <a:rPr lang="en-US" sz="2800" dirty="0" smtClean="0"/>
              <a:t> Students </a:t>
            </a:r>
            <a:r>
              <a:rPr lang="en-US" sz="2800" dirty="0"/>
              <a:t>must answer </a:t>
            </a:r>
            <a:r>
              <a:rPr lang="en-US" sz="2800" b="1" dirty="0"/>
              <a:t>TWO </a:t>
            </a:r>
            <a:r>
              <a:rPr lang="en-US" sz="2800" dirty="0"/>
              <a:t>essay questions from the list of five possible questions provided on the next page. All questions are worth equal marks. </a:t>
            </a:r>
          </a:p>
          <a:p>
            <a:pPr marL="0" indent="0">
              <a:lnSpc>
                <a:spcPct val="100000"/>
              </a:lnSpc>
              <a:spcBef>
                <a:spcPts val="0"/>
              </a:spcBef>
              <a:spcAft>
                <a:spcPts val="0"/>
              </a:spcAft>
              <a:buClrTx/>
              <a:buFont typeface="Wingdings" panose="05000000000000000000" pitchFamily="2" charset="2"/>
              <a:buChar char="q"/>
            </a:pPr>
            <a:r>
              <a:rPr lang="en-US" sz="2800" dirty="0" smtClean="0"/>
              <a:t> Please </a:t>
            </a:r>
            <a:r>
              <a:rPr lang="en-US" sz="2800" dirty="0"/>
              <a:t>allocate approximately 50 – 55 minutes per question. Your response to the question should be structured, coherent and written clearly in an essay format. Please ensure your essays are written in clear and easy to read handwriting. </a:t>
            </a:r>
          </a:p>
          <a:p>
            <a:pPr marL="0" indent="0">
              <a:lnSpc>
                <a:spcPct val="100000"/>
              </a:lnSpc>
              <a:spcBef>
                <a:spcPts val="0"/>
              </a:spcBef>
              <a:spcAft>
                <a:spcPts val="0"/>
              </a:spcAft>
              <a:buClrTx/>
              <a:buFont typeface="Wingdings" panose="05000000000000000000" pitchFamily="2" charset="2"/>
              <a:buChar char="q"/>
            </a:pPr>
            <a:r>
              <a:rPr lang="en-US" sz="2800" dirty="0" smtClean="0"/>
              <a:t> Exam </a:t>
            </a:r>
            <a:r>
              <a:rPr lang="en-US" sz="2800" dirty="0"/>
              <a:t>answers do not need to follow an academic referencing style, although students are encouraged to refer to scholars in the explanations. </a:t>
            </a:r>
          </a:p>
          <a:p>
            <a:pPr marL="0" indent="0">
              <a:lnSpc>
                <a:spcPct val="100000"/>
              </a:lnSpc>
              <a:spcBef>
                <a:spcPts val="0"/>
              </a:spcBef>
              <a:spcAft>
                <a:spcPts val="0"/>
              </a:spcAft>
              <a:buClrTx/>
              <a:buFont typeface="Wingdings" panose="05000000000000000000" pitchFamily="2" charset="2"/>
              <a:buChar char="q"/>
            </a:pPr>
            <a:r>
              <a:rPr lang="en-US" sz="2800" dirty="0" smtClean="0"/>
              <a:t> Essay </a:t>
            </a:r>
            <a:r>
              <a:rPr lang="en-US" sz="2800" dirty="0"/>
              <a:t>planning notes written on the exam paper are not assessed </a:t>
            </a:r>
            <a:r>
              <a:rPr lang="en-US" dirty="0"/>
              <a:t>	</a:t>
            </a:r>
          </a:p>
          <a:p>
            <a:pPr marL="0" indent="0">
              <a:spcBef>
                <a:spcPts val="0"/>
              </a:spcBef>
              <a:spcAft>
                <a:spcPts val="0"/>
              </a:spcAft>
              <a:buClrTx/>
              <a:buNone/>
            </a:pPr>
            <a:endParaRPr lang="en-AU" sz="2800" dirty="0"/>
          </a:p>
        </p:txBody>
      </p:sp>
    </p:spTree>
    <p:extLst>
      <p:ext uri="{BB962C8B-B14F-4D97-AF65-F5344CB8AC3E}">
        <p14:creationId xmlns:p14="http://schemas.microsoft.com/office/powerpoint/2010/main" val="2146328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916860" cy="1499616"/>
          </a:xfrm>
        </p:spPr>
        <p:txBody>
          <a:bodyPr>
            <a:normAutofit/>
          </a:bodyPr>
          <a:lstStyle/>
          <a:p>
            <a:pPr algn="ctr"/>
            <a:r>
              <a:rPr lang="en-GB" dirty="0" smtClean="0"/>
              <a:t>Exam tips</a:t>
            </a:r>
            <a:endParaRPr lang="en-GB" dirty="0"/>
          </a:p>
        </p:txBody>
      </p:sp>
      <p:sp>
        <p:nvSpPr>
          <p:cNvPr id="5" name="Content Placeholder 4"/>
          <p:cNvSpPr>
            <a:spLocks noGrp="1"/>
          </p:cNvSpPr>
          <p:nvPr>
            <p:ph idx="1"/>
          </p:nvPr>
        </p:nvSpPr>
        <p:spPr>
          <a:xfrm>
            <a:off x="654196" y="1641930"/>
            <a:ext cx="10652092" cy="4717335"/>
          </a:xfrm>
        </p:spPr>
        <p:txBody>
          <a:bodyPr>
            <a:noAutofit/>
          </a:bodyPr>
          <a:lstStyle/>
          <a:p>
            <a:pPr marL="0" indent="0">
              <a:lnSpc>
                <a:spcPct val="100000"/>
              </a:lnSpc>
              <a:spcBef>
                <a:spcPts val="0"/>
              </a:spcBef>
              <a:spcAft>
                <a:spcPts val="0"/>
              </a:spcAft>
              <a:buClrTx/>
              <a:buFont typeface="Wingdings" panose="05000000000000000000" pitchFamily="2" charset="2"/>
              <a:buChar char="q"/>
            </a:pPr>
            <a:r>
              <a:rPr lang="en-US" sz="2800" dirty="0" smtClean="0"/>
              <a:t> Essay questions will </a:t>
            </a:r>
            <a:r>
              <a:rPr lang="en-US" sz="2800" b="1" dirty="0" smtClean="0"/>
              <a:t>NOT replicate </a:t>
            </a:r>
            <a:r>
              <a:rPr lang="en-US" sz="2800" dirty="0" smtClean="0"/>
              <a:t>the questions of the Positions Papers</a:t>
            </a:r>
          </a:p>
          <a:p>
            <a:pPr marL="0" indent="0">
              <a:lnSpc>
                <a:spcPct val="100000"/>
              </a:lnSpc>
              <a:spcBef>
                <a:spcPts val="0"/>
              </a:spcBef>
              <a:spcAft>
                <a:spcPts val="0"/>
              </a:spcAft>
              <a:buClrTx/>
              <a:buFont typeface="Wingdings" panose="05000000000000000000" pitchFamily="2" charset="2"/>
              <a:buChar char="q"/>
            </a:pPr>
            <a:r>
              <a:rPr lang="en-US" sz="2800" dirty="0"/>
              <a:t> </a:t>
            </a:r>
            <a:r>
              <a:rPr lang="en-US" sz="2800" dirty="0" smtClean="0"/>
              <a:t>Most essay questions focus on topics discussed </a:t>
            </a:r>
            <a:r>
              <a:rPr lang="en-US" sz="2800" b="1" dirty="0" smtClean="0"/>
              <a:t>since</a:t>
            </a:r>
            <a:r>
              <a:rPr lang="en-US" sz="2800" dirty="0" smtClean="0"/>
              <a:t> the Position Papers</a:t>
            </a:r>
          </a:p>
          <a:p>
            <a:pPr marL="0" indent="0">
              <a:lnSpc>
                <a:spcPct val="100000"/>
              </a:lnSpc>
              <a:spcBef>
                <a:spcPts val="0"/>
              </a:spcBef>
              <a:spcAft>
                <a:spcPts val="0"/>
              </a:spcAft>
              <a:buClrTx/>
              <a:buFont typeface="Wingdings" panose="05000000000000000000" pitchFamily="2" charset="2"/>
              <a:buChar char="q"/>
            </a:pPr>
            <a:r>
              <a:rPr lang="en-US" sz="2800" dirty="0"/>
              <a:t> </a:t>
            </a:r>
            <a:r>
              <a:rPr lang="en-US" sz="2800" dirty="0" smtClean="0"/>
              <a:t>Essay questions to </a:t>
            </a:r>
            <a:r>
              <a:rPr lang="en-US" sz="2800" b="1" dirty="0" smtClean="0"/>
              <a:t>assess your knowledge </a:t>
            </a:r>
            <a:r>
              <a:rPr lang="en-US" sz="2800" dirty="0"/>
              <a:t>of what </a:t>
            </a:r>
            <a:r>
              <a:rPr lang="en-US" sz="2800" dirty="0" smtClean="0"/>
              <a:t>studied</a:t>
            </a:r>
            <a:r>
              <a:rPr lang="en-US" sz="2800" b="1" dirty="0"/>
              <a:t> </a:t>
            </a:r>
            <a:r>
              <a:rPr lang="en-US" sz="2800" dirty="0" smtClean="0"/>
              <a:t>(literature, concepts, empirical facts etc.) </a:t>
            </a:r>
            <a:r>
              <a:rPr lang="en-US" sz="2800" b="1" dirty="0"/>
              <a:t>analytical </a:t>
            </a:r>
            <a:r>
              <a:rPr lang="en-US" sz="2800" b="1" dirty="0" smtClean="0"/>
              <a:t>skills </a:t>
            </a:r>
            <a:r>
              <a:rPr lang="en-US" sz="2800" dirty="0" smtClean="0"/>
              <a:t>(implications of concepts, empirical facts etc.).</a:t>
            </a:r>
            <a:r>
              <a:rPr lang="en-US" sz="2800" b="1" dirty="0" smtClean="0"/>
              <a:t> </a:t>
            </a:r>
            <a:r>
              <a:rPr lang="en-US" sz="2800" dirty="0" smtClean="0"/>
              <a:t>Hence, knowledge and analysis over personal view </a:t>
            </a:r>
          </a:p>
          <a:p>
            <a:pPr marL="0" indent="0">
              <a:lnSpc>
                <a:spcPct val="100000"/>
              </a:lnSpc>
              <a:spcBef>
                <a:spcPts val="0"/>
              </a:spcBef>
              <a:spcAft>
                <a:spcPts val="0"/>
              </a:spcAft>
              <a:buClrTx/>
              <a:buFont typeface="Wingdings" panose="05000000000000000000" pitchFamily="2" charset="2"/>
              <a:buChar char="q"/>
            </a:pPr>
            <a:r>
              <a:rPr lang="en-US" sz="2800" dirty="0"/>
              <a:t> </a:t>
            </a:r>
            <a:r>
              <a:rPr lang="en-US" sz="2800" b="1" dirty="0" smtClean="0"/>
              <a:t>Showcase your knowledge</a:t>
            </a:r>
            <a:r>
              <a:rPr lang="en-US" sz="2800" dirty="0" smtClean="0"/>
              <a:t>. Use the correct terminology when possible. Refer to concepts and theories when possible even if not specifically related to the topic. </a:t>
            </a:r>
          </a:p>
          <a:p>
            <a:pPr marL="0" indent="0">
              <a:lnSpc>
                <a:spcPct val="100000"/>
              </a:lnSpc>
              <a:spcBef>
                <a:spcPts val="0"/>
              </a:spcBef>
              <a:spcAft>
                <a:spcPts val="0"/>
              </a:spcAft>
              <a:buClrTx/>
              <a:buFont typeface="Wingdings" panose="05000000000000000000" pitchFamily="2" charset="2"/>
              <a:buChar char="q"/>
            </a:pPr>
            <a:r>
              <a:rPr lang="en-US" sz="2800" dirty="0"/>
              <a:t> </a:t>
            </a:r>
            <a:r>
              <a:rPr lang="en-US" sz="2800" b="1" dirty="0" smtClean="0"/>
              <a:t>Criteria for assessment of exam</a:t>
            </a:r>
            <a:r>
              <a:rPr lang="en-US" sz="2800" dirty="0" smtClean="0"/>
              <a:t>: </a:t>
            </a:r>
            <a:r>
              <a:rPr lang="en-GB" sz="2800" dirty="0" smtClean="0"/>
              <a:t>(</a:t>
            </a:r>
            <a:r>
              <a:rPr lang="en-GB" sz="2800" dirty="0"/>
              <a:t>1) how it answers the question (2) </a:t>
            </a:r>
            <a:r>
              <a:rPr lang="en-GB" sz="2800" dirty="0" smtClean="0"/>
              <a:t>content </a:t>
            </a:r>
            <a:r>
              <a:rPr lang="en-GB" sz="2800" dirty="0"/>
              <a:t>and level of analysis , </a:t>
            </a:r>
            <a:r>
              <a:rPr lang="en-GB" sz="2800" dirty="0" smtClean="0"/>
              <a:t>(2</a:t>
            </a:r>
            <a:r>
              <a:rPr lang="en-GB" sz="2800" dirty="0"/>
              <a:t>) </a:t>
            </a:r>
            <a:r>
              <a:rPr lang="en-GB" sz="2800" dirty="0" smtClean="0"/>
              <a:t>structure </a:t>
            </a:r>
            <a:r>
              <a:rPr lang="en-GB" sz="2800" dirty="0"/>
              <a:t>and </a:t>
            </a:r>
            <a:r>
              <a:rPr lang="en-GB" sz="2800" dirty="0" smtClean="0"/>
              <a:t>quality </a:t>
            </a:r>
            <a:r>
              <a:rPr lang="en-GB" sz="2800" dirty="0"/>
              <a:t>of writing </a:t>
            </a:r>
          </a:p>
          <a:p>
            <a:pPr marL="0" indent="0">
              <a:lnSpc>
                <a:spcPct val="100000"/>
              </a:lnSpc>
              <a:spcBef>
                <a:spcPts val="0"/>
              </a:spcBef>
              <a:spcAft>
                <a:spcPts val="0"/>
              </a:spcAft>
              <a:buClrTx/>
              <a:buFont typeface="Wingdings" panose="05000000000000000000" pitchFamily="2" charset="2"/>
              <a:buChar char="q"/>
            </a:pPr>
            <a:endParaRPr lang="en-US" sz="2800" dirty="0"/>
          </a:p>
          <a:p>
            <a:pPr marL="0" indent="0">
              <a:spcBef>
                <a:spcPts val="0"/>
              </a:spcBef>
              <a:spcAft>
                <a:spcPts val="0"/>
              </a:spcAft>
              <a:buClrTx/>
              <a:buNone/>
            </a:pPr>
            <a:endParaRPr lang="en-AU" sz="2800" dirty="0"/>
          </a:p>
        </p:txBody>
      </p:sp>
    </p:spTree>
    <p:extLst>
      <p:ext uri="{BB962C8B-B14F-4D97-AF65-F5344CB8AC3E}">
        <p14:creationId xmlns:p14="http://schemas.microsoft.com/office/powerpoint/2010/main" val="2103170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916860" cy="1499616"/>
          </a:xfrm>
        </p:spPr>
        <p:txBody>
          <a:bodyPr>
            <a:normAutofit/>
          </a:bodyPr>
          <a:lstStyle/>
          <a:p>
            <a:pPr algn="ctr"/>
            <a:r>
              <a:rPr lang="en-GB" dirty="0" smtClean="0"/>
              <a:t>How to write a good essay </a:t>
            </a:r>
            <a:endParaRPr lang="en-GB" dirty="0"/>
          </a:p>
        </p:txBody>
      </p:sp>
      <p:sp>
        <p:nvSpPr>
          <p:cNvPr id="7" name="TextBox 6"/>
          <p:cNvSpPr txBox="1"/>
          <p:nvPr/>
        </p:nvSpPr>
        <p:spPr>
          <a:xfrm>
            <a:off x="742878" y="2084832"/>
            <a:ext cx="5270647" cy="1938992"/>
          </a:xfrm>
          <a:prstGeom prst="rect">
            <a:avLst/>
          </a:prstGeom>
          <a:noFill/>
        </p:spPr>
        <p:txBody>
          <a:bodyPr wrap="square" rtlCol="0">
            <a:spAutoFit/>
          </a:bodyPr>
          <a:lstStyle/>
          <a:p>
            <a:endParaRPr lang="en-GB" sz="2400" dirty="0">
              <a:latin typeface="+mj-lt"/>
            </a:endParaRPr>
          </a:p>
          <a:p>
            <a:pPr marL="342900" indent="-342900">
              <a:buAutoNum type="arabicPeriod"/>
            </a:pPr>
            <a:r>
              <a:rPr lang="en-GB" sz="2400" dirty="0">
                <a:latin typeface="+mj-lt"/>
              </a:rPr>
              <a:t>Don’t just provide relevant information related to the question, but answer it! </a:t>
            </a:r>
          </a:p>
          <a:p>
            <a:pPr marL="342900" indent="-342900">
              <a:buAutoNum type="arabicPeriod"/>
            </a:pPr>
            <a:r>
              <a:rPr lang="en-GB" sz="2400" dirty="0" smtClean="0">
                <a:latin typeface="+mj-lt"/>
              </a:rPr>
              <a:t>Engage analytically with the </a:t>
            </a:r>
            <a:r>
              <a:rPr lang="en-GB" sz="2400" dirty="0" smtClean="0">
                <a:latin typeface="+mj-lt"/>
              </a:rPr>
              <a:t>literature/concepts etc. </a:t>
            </a:r>
            <a:r>
              <a:rPr lang="en-GB" sz="2400" dirty="0" smtClean="0">
                <a:latin typeface="+mj-lt"/>
              </a:rPr>
              <a:t>  </a:t>
            </a:r>
            <a:endParaRPr lang="en-GB" sz="2400" dirty="0">
              <a:latin typeface="+mj-lt"/>
            </a:endParaRPr>
          </a:p>
          <a:p>
            <a:pPr marL="342900" indent="-342900">
              <a:buAutoNum type="arabicPeriod"/>
            </a:pPr>
            <a:r>
              <a:rPr lang="en-GB" sz="2400" dirty="0" smtClean="0">
                <a:latin typeface="+mj-lt"/>
              </a:rPr>
              <a:t>Structure </a:t>
            </a:r>
            <a:r>
              <a:rPr lang="en-GB" sz="2400" dirty="0">
                <a:latin typeface="+mj-lt"/>
              </a:rPr>
              <a:t>it </a:t>
            </a:r>
            <a:r>
              <a:rPr lang="en-GB" sz="2400" dirty="0" smtClean="0">
                <a:latin typeface="+mj-lt"/>
              </a:rPr>
              <a:t>properly </a:t>
            </a:r>
            <a:endParaRPr lang="en-GB" sz="2400" dirty="0">
              <a:latin typeface="+mj-lt"/>
            </a:endParaRPr>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521014288"/>
              </p:ext>
            </p:extLst>
          </p:nvPr>
        </p:nvGraphicFramePr>
        <p:xfrm>
          <a:off x="7853309" y="1407074"/>
          <a:ext cx="3861047" cy="51411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0303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916860" cy="1499616"/>
          </a:xfrm>
        </p:spPr>
        <p:txBody>
          <a:bodyPr>
            <a:normAutofit/>
          </a:bodyPr>
          <a:lstStyle/>
          <a:p>
            <a:pPr algn="ctr"/>
            <a:r>
              <a:rPr lang="en-GB" dirty="0" smtClean="0"/>
              <a:t>Answer </a:t>
            </a:r>
            <a:r>
              <a:rPr lang="en-GB" dirty="0" smtClean="0"/>
              <a:t>the question</a:t>
            </a:r>
            <a:endParaRPr lang="en-GB" dirty="0"/>
          </a:p>
        </p:txBody>
      </p:sp>
      <p:graphicFrame>
        <p:nvGraphicFramePr>
          <p:cNvPr id="6" name="Content Placeholder 3"/>
          <p:cNvGraphicFramePr>
            <a:graphicFrameLocks noGrp="1"/>
          </p:cNvGraphicFramePr>
          <p:nvPr>
            <p:ph idx="1"/>
            <p:extLst/>
          </p:nvPr>
        </p:nvGraphicFramePr>
        <p:xfrm>
          <a:off x="1023938" y="1771200"/>
          <a:ext cx="10668862" cy="4537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1449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916860" cy="1499616"/>
          </a:xfrm>
        </p:spPr>
        <p:txBody>
          <a:bodyPr>
            <a:normAutofit/>
          </a:bodyPr>
          <a:lstStyle/>
          <a:p>
            <a:pPr algn="ctr"/>
            <a:r>
              <a:rPr lang="en-GB" dirty="0" smtClean="0"/>
              <a:t>analytical </a:t>
            </a:r>
            <a:r>
              <a:rPr lang="en-GB" dirty="0" smtClean="0"/>
              <a:t>writing </a:t>
            </a:r>
            <a:endParaRPr lang="en-GB" dirty="0"/>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539455667"/>
              </p:ext>
            </p:extLst>
          </p:nvPr>
        </p:nvGraphicFramePr>
        <p:xfrm>
          <a:off x="1023938" y="1605600"/>
          <a:ext cx="10604062" cy="4703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7931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916860" cy="1499616"/>
          </a:xfrm>
        </p:spPr>
        <p:txBody>
          <a:bodyPr>
            <a:normAutofit/>
          </a:bodyPr>
          <a:lstStyle/>
          <a:p>
            <a:pPr algn="ctr"/>
            <a:r>
              <a:rPr lang="en-GB" dirty="0" smtClean="0"/>
              <a:t>Analytical writing </a:t>
            </a:r>
            <a:r>
              <a:rPr lang="en-GB" dirty="0" smtClean="0"/>
              <a:t> </a:t>
            </a:r>
            <a:endParaRPr lang="en-GB" dirty="0"/>
          </a:p>
        </p:txBody>
      </p:sp>
      <p:sp>
        <p:nvSpPr>
          <p:cNvPr id="7" name="TextBox 6"/>
          <p:cNvSpPr txBox="1"/>
          <p:nvPr/>
        </p:nvSpPr>
        <p:spPr>
          <a:xfrm>
            <a:off x="742878" y="2084831"/>
            <a:ext cx="5292162" cy="3046988"/>
          </a:xfrm>
          <a:prstGeom prst="rect">
            <a:avLst/>
          </a:prstGeom>
          <a:noFill/>
        </p:spPr>
        <p:txBody>
          <a:bodyPr wrap="square" rtlCol="0">
            <a:spAutoFit/>
          </a:bodyPr>
          <a:lstStyle/>
          <a:p>
            <a:endParaRPr lang="en-GB" sz="2400" dirty="0">
              <a:latin typeface="+mj-lt"/>
            </a:endParaRPr>
          </a:p>
          <a:p>
            <a:pPr marL="914400" lvl="1" indent="-457200">
              <a:buFont typeface="+mj-lt"/>
              <a:buAutoNum type="alphaLcParenR"/>
            </a:pPr>
            <a:r>
              <a:rPr lang="en-GB" sz="2400" dirty="0"/>
              <a:t>How do the various strand of the literature agree? </a:t>
            </a:r>
          </a:p>
          <a:p>
            <a:pPr marL="914400" lvl="1" indent="-457200">
              <a:buFont typeface="+mj-lt"/>
              <a:buAutoNum type="alphaLcParenR"/>
            </a:pPr>
            <a:r>
              <a:rPr lang="en-GB" sz="2400" dirty="0"/>
              <a:t>How do they differ? </a:t>
            </a:r>
          </a:p>
          <a:p>
            <a:pPr marL="914400" lvl="1" indent="-457200">
              <a:buFont typeface="+mj-lt"/>
              <a:buAutoNum type="alphaLcParenR"/>
            </a:pPr>
            <a:r>
              <a:rPr lang="en-GB" sz="2400" dirty="0"/>
              <a:t>How does this matter? </a:t>
            </a:r>
          </a:p>
          <a:p>
            <a:pPr marL="914400" lvl="1" indent="-457200">
              <a:buFont typeface="+mj-lt"/>
              <a:buAutoNum type="alphaLcParenR"/>
            </a:pPr>
            <a:r>
              <a:rPr lang="en-GB" sz="2400" dirty="0"/>
              <a:t> What are the implication of specific concepts/theories? </a:t>
            </a:r>
          </a:p>
          <a:p>
            <a:pPr marL="914400" lvl="1" indent="-457200">
              <a:buFont typeface="+mj-lt"/>
              <a:buAutoNum type="alphaLcParenR"/>
            </a:pPr>
            <a:r>
              <a:rPr lang="en-GB" sz="2400" dirty="0"/>
              <a:t> Why do they matter?</a:t>
            </a:r>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2163411219"/>
              </p:ext>
            </p:extLst>
          </p:nvPr>
        </p:nvGraphicFramePr>
        <p:xfrm>
          <a:off x="7853309" y="1407074"/>
          <a:ext cx="3861047" cy="51411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90749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4667</TotalTime>
  <Words>1421</Words>
  <Application>Microsoft Office PowerPoint</Application>
  <PresentationFormat>Widescreen</PresentationFormat>
  <Paragraphs>141</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Calibri</vt:lpstr>
      <vt:lpstr>Tw Cen MT</vt:lpstr>
      <vt:lpstr>Tw Cen MT Condensed</vt:lpstr>
      <vt:lpstr>Wingdings</vt:lpstr>
      <vt:lpstr>Wingdings 3</vt:lpstr>
      <vt:lpstr>Integral</vt:lpstr>
      <vt:lpstr>PowerPoint Presentation</vt:lpstr>
      <vt:lpstr>PowerPoint Presentation</vt:lpstr>
      <vt:lpstr>PowerPoint Presentation</vt:lpstr>
      <vt:lpstr>Exam</vt:lpstr>
      <vt:lpstr>Exam tips</vt:lpstr>
      <vt:lpstr>How to write a good essay </vt:lpstr>
      <vt:lpstr>Answer the question</vt:lpstr>
      <vt:lpstr>analytical writing </vt:lpstr>
      <vt:lpstr>Analytical writing  </vt:lpstr>
      <vt:lpstr>How to write a good essay  structure (1) </vt:lpstr>
      <vt:lpstr>How to write a good essay  structure (2) </vt:lpstr>
      <vt:lpstr>PowerPoint Presentation</vt:lpstr>
      <vt:lpstr>CONCEPTS social construct </vt:lpstr>
      <vt:lpstr>Other key CONCEPTS</vt:lpstr>
      <vt:lpstr>Theories of terrorism causation</vt:lpstr>
      <vt:lpstr>Other terrorism-related theories</vt:lpstr>
      <vt:lpstr>Key Analytical terms/frameworks</vt:lpstr>
      <vt:lpstr>PowerPoint Presentation</vt:lpstr>
      <vt:lpstr>Main terrorist movements Threat to western way of life?</vt:lpstr>
      <vt:lpstr>Terrorism-related current issues</vt:lpstr>
      <vt:lpstr>PowerPoint Presentation</vt:lpstr>
      <vt:lpstr>Aims and objectives</vt:lpstr>
      <vt:lpstr>Learning outcomes</vt:lpstr>
      <vt:lpstr>PowerPoint Presentation</vt:lpstr>
    </vt:vector>
  </TitlesOfParts>
  <Company>University of Sussex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 Security and Development</dc:title>
  <dc:creator>Synne Dyvik</dc:creator>
  <cp:lastModifiedBy>Fabio Scarpello</cp:lastModifiedBy>
  <cp:revision>550</cp:revision>
  <dcterms:created xsi:type="dcterms:W3CDTF">2015-09-14T16:04:57Z</dcterms:created>
  <dcterms:modified xsi:type="dcterms:W3CDTF">2019-10-24T21:39:07Z</dcterms:modified>
</cp:coreProperties>
</file>