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64" d="100"/>
          <a:sy n="64" d="100"/>
        </p:scale>
        <p:origin x="134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178D675-B3A8-0444-AE36-4E310A50622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5CB4324-9DC1-A94F-9DEE-1E2B5FD825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Avenir Book"/>
                <a:cs typeface="Avenir Book"/>
              </a:rPr>
              <a:t>The Literature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Definition | Rationale | Approach | Structure</a:t>
            </a:r>
          </a:p>
        </p:txBody>
      </p:sp>
    </p:spTree>
    <p:extLst>
      <p:ext uri="{BB962C8B-B14F-4D97-AF65-F5344CB8AC3E}">
        <p14:creationId xmlns:p14="http://schemas.microsoft.com/office/powerpoint/2010/main" val="328112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literature review?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Provides an account of existing publications within an area of research inquiry</a:t>
            </a:r>
          </a:p>
          <a:p>
            <a:r>
              <a:rPr lang="en-US" b="1" dirty="0"/>
              <a:t>Summarizes</a:t>
            </a:r>
            <a:r>
              <a:rPr lang="en-US" dirty="0"/>
              <a:t> these publications but also </a:t>
            </a:r>
            <a:r>
              <a:rPr lang="en-US" b="1" dirty="0"/>
              <a:t>synthesizes</a:t>
            </a:r>
            <a:r>
              <a:rPr lang="en-US" dirty="0"/>
              <a:t> them.  A synthesis is a re-organization or recombination of information.  It can:</a:t>
            </a:r>
          </a:p>
          <a:p>
            <a:pPr lvl="1"/>
            <a:r>
              <a:rPr lang="en-US" dirty="0"/>
              <a:t>reveal areas of overlap/agreement/disagreement among different sources</a:t>
            </a:r>
          </a:p>
          <a:p>
            <a:pPr lvl="1"/>
            <a:r>
              <a:rPr lang="en-US" dirty="0"/>
              <a:t>provide a critical evaluation of these sources, suggesting which ones are most relevant or convincing</a:t>
            </a:r>
          </a:p>
          <a:p>
            <a:pPr lvl="1"/>
            <a:r>
              <a:rPr lang="en-US" dirty="0"/>
              <a:t>trace the development of an idea, set of ideas, or field of research</a:t>
            </a:r>
          </a:p>
        </p:txBody>
      </p:sp>
    </p:spTree>
    <p:extLst>
      <p:ext uri="{BB962C8B-B14F-4D97-AF65-F5344CB8AC3E}">
        <p14:creationId xmlns:p14="http://schemas.microsoft.com/office/powerpoint/2010/main" val="99938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write a literature review?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Demonstrates your familiarity with a research field or fields</a:t>
            </a:r>
            <a:endParaRPr lang="en-NZ" dirty="0"/>
          </a:p>
          <a:p>
            <a:r>
              <a:rPr lang="en-US" dirty="0"/>
              <a:t>Provides a solid backdrop for the research you will be undertaking</a:t>
            </a:r>
            <a:endParaRPr lang="en-NZ" dirty="0"/>
          </a:p>
          <a:p>
            <a:r>
              <a:rPr lang="en-US" dirty="0"/>
              <a:t>Maps out existing arguments as they relate to your own research (</a:t>
            </a:r>
            <a:r>
              <a:rPr lang="en-US" dirty="0" err="1"/>
              <a:t>ie</a:t>
            </a:r>
            <a:r>
              <a:rPr lang="en-US" dirty="0"/>
              <a:t>. figuring out what other people think)</a:t>
            </a:r>
            <a:endParaRPr lang="en-NZ" dirty="0"/>
          </a:p>
          <a:p>
            <a:r>
              <a:rPr lang="en-US" dirty="0"/>
              <a:t>Allows you to establish your own perspective/position in relation to existing work (</a:t>
            </a:r>
            <a:r>
              <a:rPr lang="en-US" dirty="0" err="1"/>
              <a:t>ie</a:t>
            </a:r>
            <a:r>
              <a:rPr lang="en-US" dirty="0"/>
              <a:t>. figuring out what you think)</a:t>
            </a:r>
            <a:endParaRPr lang="en-N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7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Joining the conversation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world of scholarship is made up of different “conversations”</a:t>
            </a:r>
          </a:p>
          <a:p>
            <a:r>
              <a:rPr lang="en-US" dirty="0"/>
              <a:t>Importance of recognizing which conversation(s) your research belongs/contributes to</a:t>
            </a:r>
          </a:p>
          <a:p>
            <a:r>
              <a:rPr lang="en-US" dirty="0"/>
              <a:t>Initial step: mapping the conversations</a:t>
            </a:r>
          </a:p>
          <a:p>
            <a:r>
              <a:rPr lang="en-US" dirty="0"/>
              <a:t>Common issues: “too little” </a:t>
            </a:r>
            <a:r>
              <a:rPr lang="en-US" dirty="0" err="1"/>
              <a:t>vs</a:t>
            </a:r>
            <a:r>
              <a:rPr lang="en-US" dirty="0"/>
              <a:t> “too much” existing work</a:t>
            </a:r>
          </a:p>
        </p:txBody>
      </p:sp>
    </p:spTree>
    <p:extLst>
      <p:ext uri="{BB962C8B-B14F-4D97-AF65-F5344CB8AC3E}">
        <p14:creationId xmlns:p14="http://schemas.microsoft.com/office/powerpoint/2010/main" val="408361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Approaching the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Working out your topic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Locating material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Sorting and ranking material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Summarizing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Organizing research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Composing the literature review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3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Structuring the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Body – organized by</a:t>
            </a:r>
          </a:p>
          <a:p>
            <a:pPr lvl="1"/>
            <a:r>
              <a:rPr lang="en-US" dirty="0"/>
              <a:t>Chronology?</a:t>
            </a:r>
          </a:p>
          <a:p>
            <a:pPr lvl="1"/>
            <a:r>
              <a:rPr lang="en-US" dirty="0"/>
              <a:t>Themes?</a:t>
            </a:r>
          </a:p>
          <a:p>
            <a:pPr lvl="1"/>
            <a:r>
              <a:rPr lang="en-US" dirty="0"/>
              <a:t>Methodologies?</a:t>
            </a:r>
          </a:p>
          <a:p>
            <a:r>
              <a:rPr lang="en-US" dirty="0"/>
              <a:t>Conclusions/recommendations</a:t>
            </a:r>
          </a:p>
          <a:p>
            <a:r>
              <a:rPr lang="en-US" dirty="0"/>
              <a:t>Other sections that might be included in the body</a:t>
            </a:r>
          </a:p>
          <a:p>
            <a:pPr lvl="1"/>
            <a:r>
              <a:rPr lang="en-US" dirty="0"/>
              <a:t>Current research </a:t>
            </a:r>
          </a:p>
          <a:p>
            <a:pPr lvl="1"/>
            <a:r>
              <a:rPr lang="en-US" dirty="0"/>
              <a:t>Historical development of field/concept</a:t>
            </a:r>
          </a:p>
          <a:p>
            <a:pPr lvl="1"/>
            <a:r>
              <a:rPr lang="en-US" dirty="0"/>
              <a:t>Questions for further research</a:t>
            </a:r>
          </a:p>
        </p:txBody>
      </p:sp>
    </p:spTree>
    <p:extLst>
      <p:ext uri="{BB962C8B-B14F-4D97-AF65-F5344CB8AC3E}">
        <p14:creationId xmlns:p14="http://schemas.microsoft.com/office/powerpoint/2010/main" val="186954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selective</a:t>
            </a:r>
          </a:p>
          <a:p>
            <a:r>
              <a:rPr lang="en-US" dirty="0"/>
              <a:t>Accept the cyclical nature of the process</a:t>
            </a:r>
          </a:p>
          <a:p>
            <a:r>
              <a:rPr lang="en-US" dirty="0"/>
              <a:t>Keep your own voice</a:t>
            </a:r>
          </a:p>
          <a:p>
            <a:r>
              <a:rPr lang="en-US" dirty="0"/>
              <a:t>Summarize AND synthesize</a:t>
            </a:r>
          </a:p>
          <a:p>
            <a:r>
              <a:rPr lang="en-US" dirty="0"/>
              <a:t>…and revise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3779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468</TotalTime>
  <Words>291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Avenir Book</vt:lpstr>
      <vt:lpstr>Rockwell</vt:lpstr>
      <vt:lpstr>Wingdings</vt:lpstr>
      <vt:lpstr>Advantage</vt:lpstr>
      <vt:lpstr>The Literature Review</vt:lpstr>
      <vt:lpstr>What is a literature review?</vt:lpstr>
      <vt:lpstr>Why write a literature review?</vt:lpstr>
      <vt:lpstr>Joining the conversation</vt:lpstr>
      <vt:lpstr>Approaching the literature review</vt:lpstr>
      <vt:lpstr>Structuring the literature review</vt:lpstr>
      <vt:lpstr>To remember</vt:lpstr>
    </vt:vector>
  </TitlesOfParts>
  <Company>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Allan Cameron</dc:creator>
  <cp:lastModifiedBy>Xuelin Zhou</cp:lastModifiedBy>
  <cp:revision>54</cp:revision>
  <dcterms:created xsi:type="dcterms:W3CDTF">2016-03-09T05:10:56Z</dcterms:created>
  <dcterms:modified xsi:type="dcterms:W3CDTF">2020-09-01T07:06:18Z</dcterms:modified>
</cp:coreProperties>
</file>