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sz="200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NZ" sz="200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Xie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Jianhua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谢建华 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(2014), </a:t>
            </a:r>
            <a:r>
              <a:rPr lang="en-NZ" sz="2000" i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 History of the Relationship of Taiwan Cinema and Mainland Cinema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台湾电影与大陆电影关系史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Beijing: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Renmin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wenxue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chubanshe</a:t>
            </a:r>
            <a:r>
              <a:rPr lang="en-NZ" sz="20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Huang,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Shuxian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黄淑娴 </a:t>
            </a:r>
            <a:r>
              <a:rPr lang="en-US" altLang="zh-TW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(2012), “</a:t>
            </a:r>
            <a:r>
              <a:rPr lang="en-NZ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 few tales of tears and smiles in Hong Kong and Shanghai: Mandarin duck and butterfly literature and film”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香港及上海的几段啼笑因缘：鸳鸯蝴蝶派文学与电影</a:t>
            </a:r>
            <a:r>
              <a:rPr lang="en-US" altLang="zh-TW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Leung Ping-kwan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梁秉钧</a:t>
            </a:r>
            <a:r>
              <a:rPr lang="en-US" altLang="zh-TW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et. 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al. (eds.), </a:t>
            </a:r>
            <a:r>
              <a:rPr lang="en-NZ" sz="2000" i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Hong Kong Literature and Film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香港文学与电影</a:t>
            </a:r>
            <a:r>
              <a:rPr lang="en-US" altLang="zh-TW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Hong Kong: Open University Press &amp; Hong Kong University Press, 2012, pp. 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58-74.</a:t>
            </a:r>
          </a:p>
          <a:p>
            <a:r>
              <a:rPr lang="en-NZ" sz="20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Tao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Dongfeng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陶东风 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(2019), “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communicative context and receptive effects of popular songs in the late 1970s and early 1980s – The case of Teresa </a:t>
            </a:r>
            <a:r>
              <a:rPr lang="en-NZ" sz="20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Teng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 (20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世纪七八十年代之交流行歌曲的传播语境与接受效应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以邓丽君为个案的考察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), </a:t>
            </a:r>
            <a:r>
              <a:rPr lang="en-NZ" sz="2000" i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Modern Communication </a:t>
            </a:r>
            <a:r>
              <a:rPr lang="zh-TW" altLang="en-US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现代传播</a:t>
            </a:r>
            <a:r>
              <a:rPr lang="en-US" altLang="zh-TW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NZ" sz="2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No. 3, pp. 78-84</a:t>
            </a:r>
            <a:r>
              <a:rPr lang="en-NZ" sz="20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NZ" sz="2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3738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213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Consolas</vt:lpstr>
      <vt:lpstr>Times New Roman</vt:lpstr>
      <vt:lpstr>Verdana</vt:lpstr>
      <vt:lpstr>Office Theme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Xuelin Zhou</dc:creator>
  <cp:lastModifiedBy>Xuelin Zhou</cp:lastModifiedBy>
  <cp:revision>1</cp:revision>
  <dcterms:created xsi:type="dcterms:W3CDTF">2020-10-12T22:33:03Z</dcterms:created>
  <dcterms:modified xsi:type="dcterms:W3CDTF">2020-10-12T22:37:37Z</dcterms:modified>
</cp:coreProperties>
</file>