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707" r:id="rId2"/>
    <p:sldId id="476" r:id="rId3"/>
    <p:sldId id="729" r:id="rId4"/>
    <p:sldId id="730" r:id="rId5"/>
    <p:sldId id="731" r:id="rId6"/>
    <p:sldId id="733" r:id="rId7"/>
    <p:sldId id="438" r:id="rId8"/>
    <p:sldId id="732" r:id="rId9"/>
  </p:sldIdLst>
  <p:sldSz cx="9144000" cy="6858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390" autoAdjust="0"/>
    <p:restoredTop sz="69080" autoAdjust="0"/>
  </p:normalViewPr>
  <p:slideViewPr>
    <p:cSldViewPr>
      <p:cViewPr varScale="1">
        <p:scale>
          <a:sx n="73" d="100"/>
          <a:sy n="73" d="100"/>
        </p:scale>
        <p:origin x="11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4870" cy="50093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700" y="0"/>
            <a:ext cx="2984870" cy="50093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E5C1B6D0-6A6D-485B-904C-2AA8701CEFEF}" type="datetimeFigureOut">
              <a:rPr lang="en-NZ" smtClean="0"/>
              <a:pPr/>
              <a:t>12/10/2020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8" rIns="92437" bIns="46218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8890"/>
            <a:ext cx="5510530" cy="4508421"/>
          </a:xfrm>
          <a:prstGeom prst="rect">
            <a:avLst/>
          </a:prstGeom>
        </p:spPr>
        <p:txBody>
          <a:bodyPr vert="horz" lIns="92437" tIns="46218" rIns="92437" bIns="462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516039"/>
            <a:ext cx="2984870" cy="500936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700" y="9516039"/>
            <a:ext cx="2984870" cy="500936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1B274A80-48E2-4C1B-8AF4-8594E8668189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44860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4A80-48E2-4C1B-8AF4-8594E8668189}" type="slidenum">
              <a:rPr lang="en-NZ" smtClean="0"/>
              <a:pPr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858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274A80-48E2-4C1B-8AF4-8594E8668189}" type="slidenum">
              <a:rPr lang="en-NZ" smtClean="0"/>
              <a:pPr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4797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4A80-48E2-4C1B-8AF4-8594E8668189}" type="slidenum">
              <a:rPr lang="en-NZ" smtClean="0"/>
              <a:pPr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4554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CA29-8F72-4F58-9317-686B09FBDE94}" type="datetimeFigureOut">
              <a:rPr lang="en-NZ" smtClean="0"/>
              <a:pPr/>
              <a:t>12/10/2020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EF4-2C59-4D3E-927C-A24E27F6BC62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CA29-8F72-4F58-9317-686B09FBDE94}" type="datetimeFigureOut">
              <a:rPr lang="en-NZ" smtClean="0"/>
              <a:pPr/>
              <a:t>12/10/2020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EF4-2C59-4D3E-927C-A24E27F6BC62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CA29-8F72-4F58-9317-686B09FBDE94}" type="datetimeFigureOut">
              <a:rPr lang="en-NZ" smtClean="0"/>
              <a:pPr/>
              <a:t>12/10/2020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EF4-2C59-4D3E-927C-A24E27F6BC62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CA29-8F72-4F58-9317-686B09FBDE94}" type="datetimeFigureOut">
              <a:rPr lang="en-NZ" smtClean="0"/>
              <a:pPr/>
              <a:t>12/10/2020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EF4-2C59-4D3E-927C-A24E27F6BC62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CA29-8F72-4F58-9317-686B09FBDE94}" type="datetimeFigureOut">
              <a:rPr lang="en-NZ" smtClean="0"/>
              <a:pPr/>
              <a:t>12/10/2020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EF4-2C59-4D3E-927C-A24E27F6BC62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CA29-8F72-4F58-9317-686B09FBDE94}" type="datetimeFigureOut">
              <a:rPr lang="en-NZ" smtClean="0"/>
              <a:pPr/>
              <a:t>12/10/2020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EF4-2C59-4D3E-927C-A24E27F6BC62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CA29-8F72-4F58-9317-686B09FBDE94}" type="datetimeFigureOut">
              <a:rPr lang="en-NZ" smtClean="0"/>
              <a:pPr/>
              <a:t>12/10/2020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EF4-2C59-4D3E-927C-A24E27F6BC62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CA29-8F72-4F58-9317-686B09FBDE94}" type="datetimeFigureOut">
              <a:rPr lang="en-NZ" smtClean="0"/>
              <a:pPr/>
              <a:t>12/10/2020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EF4-2C59-4D3E-927C-A24E27F6BC62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CA29-8F72-4F58-9317-686B09FBDE94}" type="datetimeFigureOut">
              <a:rPr lang="en-NZ" smtClean="0"/>
              <a:pPr/>
              <a:t>12/10/2020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EF4-2C59-4D3E-927C-A24E27F6BC62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CA29-8F72-4F58-9317-686B09FBDE94}" type="datetimeFigureOut">
              <a:rPr lang="en-NZ" smtClean="0"/>
              <a:pPr/>
              <a:t>12/10/2020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EF4-2C59-4D3E-927C-A24E27F6BC62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CA29-8F72-4F58-9317-686B09FBDE94}" type="datetimeFigureOut">
              <a:rPr lang="en-NZ" smtClean="0"/>
              <a:pPr/>
              <a:t>12/10/2020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EF4-2C59-4D3E-927C-A24E27F6BC62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4CA29-8F72-4F58-9317-686B09FBDE94}" type="datetimeFigureOut">
              <a:rPr lang="en-NZ" smtClean="0"/>
              <a:pPr/>
              <a:t>12/10/2020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DEEF4-2C59-4D3E-927C-A24E27F6BC62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Word_Document.docx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vnz.co.nz/yourvote2020" TargetMode="External"/><Relationship Id="rId3" Type="http://schemas.openxmlformats.org/officeDocument/2006/relationships/hyperlink" Target="https://www.youtube.com/channel/UCiz_HNe4CVNzP-yeYoFydQw" TargetMode="External"/><Relationship Id="rId7" Type="http://schemas.openxmlformats.org/officeDocument/2006/relationships/hyperlink" Target="https://www.colmarbrunton.co.nz/" TargetMode="External"/><Relationship Id="rId2" Type="http://schemas.openxmlformats.org/officeDocument/2006/relationships/hyperlink" Target="https://www.labour.org.nz/%0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eehive.govt.nz/" TargetMode="External"/><Relationship Id="rId5" Type="http://schemas.openxmlformats.org/officeDocument/2006/relationships/hyperlink" Target="https://www.facebook.com/jacindaardern" TargetMode="External"/><Relationship Id="rId4" Type="http://schemas.openxmlformats.org/officeDocument/2006/relationships/hyperlink" Target="https://www.facebook.com/NZLabourParty" TargetMode="External"/><Relationship Id="rId9" Type="http://schemas.openxmlformats.org/officeDocument/2006/relationships/hyperlink" Target="https://www.tvnz.co.nz/one-news/vote-compass-202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rliament.nz/electiontimeline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5BBEF-A275-44D5-B850-77743642F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ARDErn</a:t>
            </a:r>
            <a:r>
              <a:rPr lang="en-US" dirty="0"/>
              <a:t> for report 3 – </a:t>
            </a:r>
            <a:r>
              <a:rPr lang="en-US" dirty="0" err="1"/>
              <a:t>rUles</a:t>
            </a:r>
            <a:r>
              <a:rPr lang="en-US" dirty="0"/>
              <a:t> AND GUIDELINES</a:t>
            </a:r>
            <a:endParaRPr lang="en-N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06C895-D1B0-4073-9D8D-724CD0A657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AD67A0-7FE9-4E8B-B6D4-256C36399B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1568" y="2690787"/>
            <a:ext cx="3703145" cy="10331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DF3C7A-C28F-4EB4-9E83-125A3596D6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275" y="2122544"/>
            <a:ext cx="4034293" cy="226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09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E4ED5BC-6160-4B16-AF77-AC63757471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0504" y="2458004"/>
            <a:ext cx="4922987" cy="2685266"/>
          </a:xfrm>
          <a:prstGeom prst="rect">
            <a:avLst/>
          </a:prstGeom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C1F3461-2F54-4904-A137-BA467F8E9A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040938"/>
              </p:ext>
            </p:extLst>
          </p:nvPr>
        </p:nvGraphicFramePr>
        <p:xfrm>
          <a:off x="585475" y="476672"/>
          <a:ext cx="7973047" cy="1983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5" imgW="5730832" imgH="1425908" progId="Word.Document.12">
                  <p:embed/>
                </p:oleObj>
              </mc:Choice>
              <mc:Fallback>
                <p:oleObj name="Document" r:id="rId5" imgW="5730832" imgH="142590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5475" y="476672"/>
                        <a:ext cx="7973047" cy="19833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8374687F-A1AE-4370-A954-5427DDBDA97C}"/>
              </a:ext>
            </a:extLst>
          </p:cNvPr>
          <p:cNvSpPr/>
          <p:nvPr/>
        </p:nvSpPr>
        <p:spPr>
          <a:xfrm>
            <a:off x="467543" y="5013176"/>
            <a:ext cx="79730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NZ" dirty="0"/>
          </a:p>
          <a:p>
            <a:r>
              <a:rPr lang="en-NZ" dirty="0"/>
              <a:t>Personal meetings on zoom: Tuesday 27 October; Wednesday 28th</a:t>
            </a:r>
          </a:p>
          <a:p>
            <a:endParaRPr lang="en-NZ" dirty="0"/>
          </a:p>
          <a:p>
            <a:r>
              <a:rPr lang="en-NZ" dirty="0"/>
              <a:t>Report due Friday 30 October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BAC71-458C-4EFE-88DE-21F0B34FD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period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59584-7BCC-4E87-87F0-4481D2C9F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Time period for analysis</a:t>
            </a:r>
            <a:endParaRPr lang="en-NZ" dirty="0"/>
          </a:p>
          <a:p>
            <a:r>
              <a:rPr lang="en-US" dirty="0"/>
              <a:t>From the 2017 election (23 September 2017) through to end of the 2020 election campaign – (October 16</a:t>
            </a:r>
            <a:r>
              <a:rPr lang="en-US" baseline="30000" dirty="0"/>
              <a:t>th</a:t>
            </a:r>
            <a:r>
              <a:rPr lang="en-US" dirty="0"/>
              <a:t> 2020) </a:t>
            </a:r>
            <a:endParaRPr lang="en-NZ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NZ" dirty="0"/>
          </a:p>
          <a:p>
            <a:pPr marL="0" indent="0">
              <a:buNone/>
            </a:pPr>
            <a:r>
              <a:rPr lang="en-US" b="1" dirty="0"/>
              <a:t>Time period for recommendations</a:t>
            </a:r>
            <a:endParaRPr lang="en-NZ" dirty="0"/>
          </a:p>
          <a:p>
            <a:r>
              <a:rPr lang="en-US" dirty="0"/>
              <a:t>For after the 2020 election through to 2021, i.e. the first year of her second term of government</a:t>
            </a:r>
            <a:endParaRPr lang="en-NZ" dirty="0"/>
          </a:p>
          <a:p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1619605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A8035-9681-4F55-B8C7-D912F486C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actual election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B1289-4F39-46E3-B7A6-43C89AC42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Assumption we will make: Ardern is re-elected</a:t>
            </a:r>
          </a:p>
          <a:p>
            <a:pPr lvl="1"/>
            <a:r>
              <a:rPr lang="en-US" i="1" dirty="0"/>
              <a:t>If she doesn’t win: </a:t>
            </a:r>
            <a:r>
              <a:rPr lang="en-US" dirty="0"/>
              <a:t>you write it as if she has, ignore post-election results and commentary</a:t>
            </a:r>
          </a:p>
          <a:p>
            <a:pPr lvl="1"/>
            <a:r>
              <a:rPr lang="en-US" i="1" dirty="0"/>
              <a:t>If result is unclear</a:t>
            </a:r>
            <a:r>
              <a:rPr lang="en-US" dirty="0"/>
              <a:t>, </a:t>
            </a:r>
            <a:r>
              <a:rPr lang="en-NZ" dirty="0"/>
              <a:t>give her advice as if she will win/resume power and for what to do then</a:t>
            </a:r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25181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ED384-B46B-4D92-A439-A9397AC1F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re the election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21585-D2AF-4B06-9AEA-977111646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Date report up to October 16</a:t>
            </a:r>
            <a:r>
              <a:rPr lang="en-US" b="1" baseline="30000" dirty="0"/>
              <a:t>th </a:t>
            </a:r>
            <a:r>
              <a:rPr lang="en-US" b="1" dirty="0"/>
              <a:t>and ignore the election result</a:t>
            </a:r>
          </a:p>
          <a:p>
            <a:r>
              <a:rPr lang="en-US" dirty="0"/>
              <a:t>You can if you wish choose to date your report up to October 16</a:t>
            </a:r>
            <a:r>
              <a:rPr lang="en-US" baseline="30000" dirty="0"/>
              <a:t>th</a:t>
            </a:r>
            <a:r>
              <a:rPr lang="en-US" dirty="0"/>
              <a:t> – just note it at the top – and avoid thinking about the election result</a:t>
            </a:r>
            <a:endParaRPr lang="en-NZ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OR</a:t>
            </a:r>
          </a:p>
          <a:p>
            <a:pPr marL="0" indent="0">
              <a:buNone/>
            </a:pPr>
            <a:r>
              <a:rPr lang="en-US" b="1" dirty="0"/>
              <a:t>Take 2020 election results into account if she wins</a:t>
            </a:r>
            <a:endParaRPr lang="en-NZ" dirty="0"/>
          </a:p>
          <a:p>
            <a:r>
              <a:rPr lang="en-US" dirty="0"/>
              <a:t>Try to take into account the election results from October 17</a:t>
            </a:r>
            <a:r>
              <a:rPr lang="en-US" baseline="30000" dirty="0"/>
              <a:t>th</a:t>
            </a:r>
            <a:r>
              <a:rPr lang="en-US" dirty="0"/>
              <a:t> when creating your recommendations – e.g. a strong win gives her more power, a minority government less. </a:t>
            </a:r>
          </a:p>
          <a:p>
            <a:r>
              <a:rPr lang="en-US" dirty="0"/>
              <a:t>But:</a:t>
            </a:r>
          </a:p>
          <a:p>
            <a:pPr lvl="1"/>
            <a:r>
              <a:rPr lang="en-US" dirty="0"/>
              <a:t>presentations are due 20</a:t>
            </a:r>
            <a:r>
              <a:rPr lang="en-US" baseline="30000" dirty="0"/>
              <a:t>th</a:t>
            </a:r>
            <a:r>
              <a:rPr lang="en-US" dirty="0"/>
              <a:t> October, the Tuesday after the election</a:t>
            </a:r>
            <a:endParaRPr lang="en-NZ" dirty="0"/>
          </a:p>
          <a:p>
            <a:pPr lvl="1"/>
            <a:r>
              <a:rPr lang="en-US" dirty="0"/>
              <a:t>And the report is due in 30</a:t>
            </a:r>
            <a:r>
              <a:rPr lang="en-US" baseline="30000" dirty="0"/>
              <a:t>th</a:t>
            </a:r>
            <a:r>
              <a:rPr lang="en-US" dirty="0"/>
              <a:t> October, under two weeks in power</a:t>
            </a:r>
            <a:endParaRPr lang="en-NZ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SO</a:t>
            </a:r>
          </a:p>
          <a:p>
            <a:r>
              <a:rPr lang="en-US" dirty="0"/>
              <a:t>Up to you whether you integrate the election results. I will, of course, be understanding of this when marking.</a:t>
            </a:r>
            <a:endParaRPr lang="en-NZ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8888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81305-E20F-4E8F-B35A-1472BF9BF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sources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FA779-4AF5-4F8B-A442-0FB94A4E2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NZ" dirty="0"/>
              <a:t>Labour Party Website </a:t>
            </a:r>
            <a:r>
              <a:rPr lang="en-NZ" u="sng" dirty="0">
                <a:hlinkClick r:id="rId2"/>
              </a:rPr>
              <a:t>https://www.labour.org.nz/</a:t>
            </a:r>
            <a:endParaRPr lang="en-NZ" dirty="0"/>
          </a:p>
          <a:p>
            <a:r>
              <a:rPr lang="en-NZ" dirty="0"/>
              <a:t>Labour Party </a:t>
            </a:r>
            <a:r>
              <a:rPr lang="en-NZ" dirty="0" err="1"/>
              <a:t>youtube</a:t>
            </a:r>
            <a:r>
              <a:rPr lang="en-NZ" dirty="0"/>
              <a:t> channel </a:t>
            </a:r>
            <a:r>
              <a:rPr lang="en-NZ" u="sng" dirty="0">
                <a:hlinkClick r:id="rId3"/>
              </a:rPr>
              <a:t>https://www.youtube.com/channel/UCiz_HNe4CVNzP-yeYoFydQw</a:t>
            </a:r>
            <a:endParaRPr lang="en-NZ" dirty="0"/>
          </a:p>
          <a:p>
            <a:r>
              <a:rPr lang="en-NZ" dirty="0"/>
              <a:t>Labour Party </a:t>
            </a:r>
            <a:r>
              <a:rPr lang="en-NZ" dirty="0" err="1"/>
              <a:t>facebook</a:t>
            </a:r>
            <a:r>
              <a:rPr lang="en-NZ" dirty="0"/>
              <a:t> </a:t>
            </a:r>
            <a:r>
              <a:rPr lang="en-NZ" u="sng" dirty="0">
                <a:hlinkClick r:id="rId4"/>
              </a:rPr>
              <a:t>https://www.facebook.com/NZLabourParty</a:t>
            </a:r>
            <a:endParaRPr lang="en-NZ" dirty="0"/>
          </a:p>
          <a:p>
            <a:r>
              <a:rPr lang="en-NZ" dirty="0"/>
              <a:t>Ardern </a:t>
            </a:r>
            <a:r>
              <a:rPr lang="en-NZ" dirty="0" err="1"/>
              <a:t>facebook</a:t>
            </a:r>
            <a:r>
              <a:rPr lang="en-NZ" dirty="0"/>
              <a:t> </a:t>
            </a:r>
            <a:r>
              <a:rPr lang="en-NZ" u="sng" dirty="0">
                <a:hlinkClick r:id="rId5"/>
              </a:rPr>
              <a:t>https://www.facebook.com/jacindaardern</a:t>
            </a:r>
            <a:endParaRPr lang="en-NZ" dirty="0"/>
          </a:p>
          <a:p>
            <a:r>
              <a:rPr lang="en-NZ" dirty="0"/>
              <a:t>NZ Government </a:t>
            </a:r>
            <a:r>
              <a:rPr lang="en-NZ" u="sng" dirty="0">
                <a:hlinkClick r:id="rId6"/>
              </a:rPr>
              <a:t>https://www.beehive.govt.nz/</a:t>
            </a:r>
            <a:endParaRPr lang="en-NZ" dirty="0"/>
          </a:p>
          <a:p>
            <a:r>
              <a:rPr lang="en-NZ" b="1" dirty="0"/>
              <a:t> </a:t>
            </a:r>
            <a:endParaRPr lang="en-NZ" dirty="0"/>
          </a:p>
          <a:p>
            <a:pPr marL="0" indent="0">
              <a:buNone/>
            </a:pPr>
            <a:r>
              <a:rPr lang="en-NZ" dirty="0"/>
              <a:t>Opinion polls</a:t>
            </a:r>
          </a:p>
          <a:p>
            <a:r>
              <a:rPr lang="en-NZ" b="1" i="1" u="sng" dirty="0">
                <a:hlinkClick r:id="rId7"/>
              </a:rPr>
              <a:t>https://www.colmarbrunton.co.nz/</a:t>
            </a:r>
            <a:endParaRPr lang="en-NZ" dirty="0"/>
          </a:p>
          <a:p>
            <a:r>
              <a:rPr lang="en-NZ" u="sng" dirty="0"/>
              <a:t>https://umr.co.nz/</a:t>
            </a:r>
            <a:endParaRPr lang="en-NZ" dirty="0"/>
          </a:p>
          <a:p>
            <a:r>
              <a:rPr lang="en-US" dirty="0"/>
              <a:t>Campaign 2020 TVNZ </a:t>
            </a:r>
            <a:r>
              <a:rPr lang="en-US" dirty="0" err="1"/>
              <a:t>colmar</a:t>
            </a:r>
            <a:r>
              <a:rPr lang="en-US" dirty="0"/>
              <a:t> </a:t>
            </a:r>
            <a:r>
              <a:rPr lang="en-US" dirty="0" err="1"/>
              <a:t>brunton</a:t>
            </a:r>
            <a:r>
              <a:rPr lang="en-US" dirty="0"/>
              <a:t> polls via</a:t>
            </a:r>
            <a:r>
              <a:rPr lang="en-US" u="sng" dirty="0"/>
              <a:t> </a:t>
            </a:r>
            <a:r>
              <a:rPr lang="en-US" u="sng" dirty="0">
                <a:hlinkClick r:id="rId8"/>
              </a:rPr>
              <a:t>https://www.tvnz.co.nz/yourvote2020</a:t>
            </a:r>
            <a:endParaRPr lang="en-NZ" dirty="0"/>
          </a:p>
          <a:p>
            <a:r>
              <a:rPr lang="en-US" dirty="0"/>
              <a:t>Campaign 2020 Vote Compass data</a:t>
            </a:r>
            <a:r>
              <a:rPr lang="en-US" u="sng" dirty="0"/>
              <a:t> </a:t>
            </a:r>
            <a:r>
              <a:rPr lang="en-US" u="sng" dirty="0">
                <a:hlinkClick r:id="rId9"/>
              </a:rPr>
              <a:t>https://www.tvnz.co.nz/one-news/vote-compass-2020</a:t>
            </a:r>
            <a:endParaRPr lang="en-NZ" dirty="0"/>
          </a:p>
          <a:p>
            <a:endParaRPr lang="en-NZ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72261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29600" cy="1143000"/>
          </a:xfrm>
        </p:spPr>
        <p:txBody>
          <a:bodyPr/>
          <a:lstStyle/>
          <a:p>
            <a:r>
              <a:rPr lang="en-US" dirty="0"/>
              <a:t>Presentation 3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90872" y="1198086"/>
          <a:ext cx="8229600" cy="5064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06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3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Presentation 3: Advice for Ardern</a:t>
                      </a:r>
                      <a:endParaRPr lang="en-NZ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5786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3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NZ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Purpose of your presentation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NZ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Analysis - E.g.  strengths and weaknesses of current practice against the literature (theory and empirical/past cases)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NZ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Recommendations for what they should do in future</a:t>
                      </a:r>
                      <a:endParaRPr lang="en-NZ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333"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Tuesday 20 October</a:t>
                      </a:r>
                      <a:endParaRPr lang="en-NZ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576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687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3AF71-AD35-463F-917D-452C40076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should focus on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5F045-4A4F-40FE-B307-0C20FB625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/>
              <a:t>2017 election</a:t>
            </a:r>
          </a:p>
          <a:p>
            <a:pPr lvl="1"/>
            <a:r>
              <a:rPr lang="en-US" dirty="0"/>
              <a:t>Not the campaign</a:t>
            </a:r>
          </a:p>
          <a:p>
            <a:pPr lvl="1"/>
            <a:r>
              <a:rPr lang="en-US" dirty="0"/>
              <a:t>But promises made, unclear result, Ardern brand weaknesses, Market-orientation but weak on delivery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>
                <a:solidFill>
                  <a:srgbClr val="7030A0"/>
                </a:solidFill>
              </a:rPr>
              <a:t>The Ardern Government 2017-2020 [the biggest area to focus on]</a:t>
            </a:r>
            <a:endParaRPr lang="en-NZ" dirty="0">
              <a:solidFill>
                <a:srgbClr val="7030A0"/>
              </a:solidFill>
            </a:endParaRPr>
          </a:p>
          <a:p>
            <a:pPr lvl="1"/>
            <a:r>
              <a:rPr lang="en-US" dirty="0">
                <a:solidFill>
                  <a:srgbClr val="7030A0"/>
                </a:solidFill>
              </a:rPr>
              <a:t>Consider the whole three-year period</a:t>
            </a:r>
            <a:endParaRPr lang="en-NZ" dirty="0">
              <a:solidFill>
                <a:srgbClr val="7030A0"/>
              </a:solidFill>
            </a:endParaRPr>
          </a:p>
          <a:p>
            <a:pPr lvl="1"/>
            <a:r>
              <a:rPr lang="en-US" dirty="0">
                <a:solidFill>
                  <a:srgbClr val="7030A0"/>
                </a:solidFill>
              </a:rPr>
              <a:t>identify key periods and events to focus on </a:t>
            </a:r>
          </a:p>
          <a:p>
            <a:pPr lvl="1"/>
            <a:endParaRPr lang="en-US" dirty="0"/>
          </a:p>
          <a:p>
            <a:r>
              <a:rPr lang="en-US" b="1" dirty="0"/>
              <a:t>The 2020 Campaign and any impact it has on the 5 areas </a:t>
            </a:r>
          </a:p>
          <a:p>
            <a:pPr lvl="1"/>
            <a:r>
              <a:rPr lang="en-US" dirty="0"/>
              <a:t>her strategy positioning against Collins and Market-orientation</a:t>
            </a:r>
            <a:endParaRPr lang="en-NZ" dirty="0"/>
          </a:p>
          <a:p>
            <a:pPr lvl="1"/>
            <a:r>
              <a:rPr lang="en-US" dirty="0"/>
              <a:t>her brand personality</a:t>
            </a:r>
            <a:endParaRPr lang="en-NZ" dirty="0"/>
          </a:p>
          <a:p>
            <a:pPr lvl="1"/>
            <a:r>
              <a:rPr lang="en-US" dirty="0"/>
              <a:t>her communications (but </a:t>
            </a:r>
            <a:r>
              <a:rPr lang="en-US" dirty="0" err="1"/>
              <a:t>nb</a:t>
            </a:r>
            <a:r>
              <a:rPr lang="en-US" dirty="0"/>
              <a:t> avoid focusing on campaign ads – you should be looking at overall communications strategy)</a:t>
            </a:r>
            <a:endParaRPr lang="en-NZ" dirty="0"/>
          </a:p>
          <a:p>
            <a:pPr lvl="1"/>
            <a:r>
              <a:rPr lang="en-US" dirty="0"/>
              <a:t>her crisis management if a crisis emerged during the campaign</a:t>
            </a:r>
          </a:p>
          <a:p>
            <a:pPr lvl="1"/>
            <a:r>
              <a:rPr lang="en-US" dirty="0"/>
              <a:t>Polling data, vote compass data</a:t>
            </a:r>
          </a:p>
          <a:p>
            <a:pPr marL="457200" lvl="1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/>
              <a:t>NB: Campaign officially write day which was, in the end, September 13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https://www.parliament.nz/electiontimeline/index.html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NZ" dirty="0"/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9068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580</Words>
  <Application>Microsoft Office PowerPoint</Application>
  <PresentationFormat>On-screen Show (4:3)</PresentationFormat>
  <Paragraphs>72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Office Theme</vt:lpstr>
      <vt:lpstr>Document</vt:lpstr>
      <vt:lpstr>ARDErn for report 3 – rUles AND GUIDELINES</vt:lpstr>
      <vt:lpstr>PowerPoint Presentation</vt:lpstr>
      <vt:lpstr>Time period</vt:lpstr>
      <vt:lpstr>The actual election</vt:lpstr>
      <vt:lpstr>Options re the election</vt:lpstr>
      <vt:lpstr>Primary sources</vt:lpstr>
      <vt:lpstr>Presentation 3</vt:lpstr>
      <vt:lpstr>What you should focus 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Ardern and Report 3</dc:title>
  <dc:creator>Jennifer Lees-Marshment</dc:creator>
  <cp:lastModifiedBy>Jennifer Lees-Marshment</cp:lastModifiedBy>
  <cp:revision>16</cp:revision>
  <dcterms:created xsi:type="dcterms:W3CDTF">2020-10-01T02:06:03Z</dcterms:created>
  <dcterms:modified xsi:type="dcterms:W3CDTF">2020-10-11T22:31:32Z</dcterms:modified>
</cp:coreProperties>
</file>